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6" r:id="rId2"/>
  </p:sldMasterIdLst>
  <p:notesMasterIdLst>
    <p:notesMasterId r:id="rId16"/>
  </p:notesMasterIdLst>
  <p:sldIdLst>
    <p:sldId id="273" r:id="rId3"/>
    <p:sldId id="257" r:id="rId4"/>
    <p:sldId id="270" r:id="rId5"/>
    <p:sldId id="268" r:id="rId6"/>
    <p:sldId id="262" r:id="rId7"/>
    <p:sldId id="258" r:id="rId8"/>
    <p:sldId id="259" r:id="rId9"/>
    <p:sldId id="272" r:id="rId10"/>
    <p:sldId id="266" r:id="rId11"/>
    <p:sldId id="267" r:id="rId12"/>
    <p:sldId id="261" r:id="rId13"/>
    <p:sldId id="269" r:id="rId14"/>
    <p:sldId id="271" r:id="rId15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D86"/>
    <a:srgbClr val="E7F2FA"/>
    <a:srgbClr val="D5F6FF"/>
    <a:srgbClr val="000000"/>
    <a:srgbClr val="B0E2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257" autoAdjust="0"/>
    <p:restoredTop sz="94660"/>
  </p:normalViewPr>
  <p:slideViewPr>
    <p:cSldViewPr>
      <p:cViewPr varScale="1">
        <p:scale>
          <a:sx n="67" d="100"/>
          <a:sy n="67" d="100"/>
        </p:scale>
        <p:origin x="1004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0E0B93-887B-4755-A9C9-25D4C4201E47}" type="datetimeFigureOut">
              <a:rPr lang="sk-SK" smtClean="0"/>
              <a:t>30.5.2021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2892D1-033B-4A41-9EE1-69378F67B7B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953980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k-SK" altLang="sk-SK">
              <a:latin typeface="Arial" panose="020B0604020202020204" pitchFamily="34" charset="0"/>
              <a:ea typeface="ヒラギノ角ゴ Pro W3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366767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k-SK" altLang="sk-SK">
              <a:latin typeface="Arial" panose="020B0604020202020204" pitchFamily="34" charset="0"/>
              <a:ea typeface="ヒラギノ角ゴ Pro W3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6973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k-SK" altLang="sk-SK">
              <a:latin typeface="Arial" panose="020B0604020202020204" pitchFamily="34" charset="0"/>
              <a:ea typeface="ヒラギノ角ゴ Pro W3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357077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k-SK" altLang="sk-SK">
              <a:latin typeface="Arial" panose="020B0604020202020204" pitchFamily="34" charset="0"/>
              <a:ea typeface="ヒラギノ角ゴ Pro W3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325241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k-SK" altLang="sk-SK">
              <a:latin typeface="Arial" panose="020B0604020202020204" pitchFamily="34" charset="0"/>
              <a:ea typeface="ヒラギノ角ゴ Pro W3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378707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k-SK" altLang="sk-SK">
              <a:latin typeface="Arial" panose="020B0604020202020204" pitchFamily="34" charset="0"/>
              <a:ea typeface="ヒラギノ角ゴ Pro W3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635669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k-SK" altLang="sk-SK">
              <a:latin typeface="Arial" panose="020B0604020202020204" pitchFamily="34" charset="0"/>
              <a:ea typeface="ヒラギノ角ゴ Pro W3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207904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k-SK" altLang="sk-SK">
              <a:latin typeface="Arial" panose="020B0604020202020204" pitchFamily="34" charset="0"/>
              <a:ea typeface="ヒラギノ角ゴ Pro W3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708460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k-SK" altLang="sk-SK">
              <a:latin typeface="Arial" panose="020B0604020202020204" pitchFamily="34" charset="0"/>
              <a:ea typeface="ヒラギノ角ゴ Pro W3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235388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k-SK" altLang="sk-SK">
              <a:latin typeface="Arial" panose="020B0604020202020204" pitchFamily="34" charset="0"/>
              <a:ea typeface="ヒラギノ角ゴ Pro W3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628878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k-SK" altLang="sk-SK">
              <a:latin typeface="Arial" panose="020B0604020202020204" pitchFamily="34" charset="0"/>
              <a:ea typeface="ヒラギノ角ゴ Pro W3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70301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5" name="Rectangle 5"/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Obdĺžnik 5"/>
          <p:cNvSpPr/>
          <p:nvPr userDrawn="1"/>
        </p:nvSpPr>
        <p:spPr>
          <a:xfrm>
            <a:off x="8077200" y="6400800"/>
            <a:ext cx="4572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sk-SK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970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455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67154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Georgia"/>
                <a:cs typeface="Georgia"/>
              </a:defRPr>
            </a:lvl1pPr>
            <a:lvl2pPr>
              <a:defRPr sz="2800">
                <a:latin typeface="Georgia"/>
                <a:cs typeface="Georgia"/>
              </a:defRPr>
            </a:lvl2pPr>
            <a:lvl3pPr>
              <a:defRPr sz="2400">
                <a:latin typeface="Georgia"/>
                <a:cs typeface="Georgia"/>
              </a:defRPr>
            </a:lvl3pPr>
            <a:lvl4pPr>
              <a:defRPr sz="2000">
                <a:latin typeface="Georgia"/>
                <a:cs typeface="Georgia"/>
              </a:defRPr>
            </a:lvl4pPr>
            <a:lvl5pPr>
              <a:defRPr sz="2000">
                <a:latin typeface="Georgia"/>
                <a:cs typeface="Georgia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Georgia"/>
                <a:cs typeface="Georgi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399771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Georgia"/>
                <a:cs typeface="Georgi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539810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9675974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0096503"/>
      </p:ext>
    </p:extLst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rgbClr val="00AEEF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rgbClr val="00AEEF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95515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rgbClr val="005DAA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rgbClr val="005DAA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7429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chemeClr val="tx2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70012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chemeClr val="accent3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accent3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695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5" name="Rectangle 5"/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100946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chemeClr val="accent6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accent6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14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5" name="Rectangle 5"/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9321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5" name="Rectangle 5"/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rgbClr val="009999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77004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5" name="Rectangle 5"/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rgbClr val="FF7600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09481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646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0" i="0" cap="all"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Georgia"/>
                <a:cs typeface="Georgia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9516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Georgia"/>
                <a:cs typeface="Georgia"/>
              </a:defRPr>
            </a:lvl1pPr>
            <a:lvl2pPr>
              <a:defRPr sz="2400">
                <a:latin typeface="Georgia"/>
                <a:cs typeface="Georgia"/>
              </a:defRPr>
            </a:lvl2pPr>
            <a:lvl3pPr>
              <a:defRPr sz="20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800"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Georgia"/>
                <a:cs typeface="Georgia"/>
              </a:defRPr>
            </a:lvl1pPr>
            <a:lvl2pPr>
              <a:defRPr sz="2400">
                <a:latin typeface="Georgia"/>
                <a:cs typeface="Georgia"/>
              </a:defRPr>
            </a:lvl2pPr>
            <a:lvl3pPr>
              <a:defRPr sz="20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800"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64577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eorgia"/>
                <a:cs typeface="Georgia"/>
              </a:defRPr>
            </a:lvl1pPr>
            <a:lvl2pPr>
              <a:defRPr sz="2000">
                <a:latin typeface="Georgia"/>
                <a:cs typeface="Georgia"/>
              </a:defRPr>
            </a:lvl2pPr>
            <a:lvl3pPr>
              <a:defRPr sz="1800">
                <a:latin typeface="Georgia"/>
                <a:cs typeface="Georgia"/>
              </a:defRPr>
            </a:lvl3pPr>
            <a:lvl4pPr>
              <a:defRPr sz="16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eorgia"/>
                <a:cs typeface="Georgia"/>
              </a:defRPr>
            </a:lvl1pPr>
            <a:lvl2pPr>
              <a:defRPr sz="2000">
                <a:latin typeface="Georgia"/>
                <a:cs typeface="Georgia"/>
              </a:defRPr>
            </a:lvl2pPr>
            <a:lvl3pPr>
              <a:defRPr sz="1800">
                <a:latin typeface="Georgia"/>
                <a:cs typeface="Georgia"/>
              </a:defRPr>
            </a:lvl3pPr>
            <a:lvl4pPr>
              <a:defRPr sz="16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14336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086600" y="6477000"/>
            <a:ext cx="1600200" cy="1381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sk-SK" sz="900">
                <a:solidFill>
                  <a:srgbClr val="BCBDC0"/>
                </a:solidFill>
                <a:latin typeface="Arial Narrow" panose="020B0606020202030204" pitchFamily="34" charset="0"/>
              </a:rPr>
              <a:t>TITLE  |  </a:t>
            </a:r>
            <a:fld id="{75A59DD5-104D-4C7A-84DE-16C27F187336}" type="slidenum">
              <a:rPr lang="en-US" altLang="sk-SK" sz="900">
                <a:solidFill>
                  <a:srgbClr val="BCBDC0"/>
                </a:solidFill>
                <a:latin typeface="Arial Narrow" panose="020B060602020203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r>
              <a:rPr lang="en-US" altLang="sk-SK" sz="900">
                <a:solidFill>
                  <a:srgbClr val="BCBDC0"/>
                </a:solidFill>
                <a:latin typeface="Arial Narrow" panose="020B0606020202030204" pitchFamily="34" charset="0"/>
              </a:rPr>
              <a:t>  </a:t>
            </a:r>
            <a:endParaRPr lang="en-US" altLang="sk-SK" sz="900">
              <a:solidFill>
                <a:srgbClr val="958D85"/>
              </a:solidFill>
              <a:latin typeface="Arial Narrow" panose="020B0606020202030204" pitchFamily="34" charset="0"/>
            </a:endParaRPr>
          </a:p>
        </p:txBody>
      </p:sp>
      <p:pic>
        <p:nvPicPr>
          <p:cNvPr id="2051" name="Picture 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99200"/>
            <a:ext cx="8953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9116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sldNum="0" hdr="0" ft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6E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pic>
        <p:nvPicPr>
          <p:cNvPr id="1027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8" y="6165850"/>
            <a:ext cx="1216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52400"/>
            <a:ext cx="31242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7195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</p:sldLayoutIdLst>
  <p:hf sldNum="0" hdr="0" ft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ED64671-DAEF-48D4-A9A3-0BFBCBC95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2400" dirty="0"/>
              <a:t>RI Dištrikt 2240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A97BB4E-6705-4FFE-8F64-0C516F4D9F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  <a:p>
            <a:endParaRPr lang="sk-SK" dirty="0"/>
          </a:p>
          <a:p>
            <a:pPr marL="0" indent="0" algn="ctr">
              <a:buNone/>
            </a:pPr>
            <a:r>
              <a:rPr lang="sk-SK" dirty="0"/>
              <a:t>Prehľad udelených ocenení 2020 – 2021</a:t>
            </a:r>
          </a:p>
          <a:p>
            <a:pPr marL="0" indent="0" algn="ctr">
              <a:buNone/>
            </a:pPr>
            <a:r>
              <a:rPr lang="sk-SK" dirty="0"/>
              <a:t>D2240</a:t>
            </a:r>
          </a:p>
          <a:p>
            <a:pPr marL="0" indent="0" algn="ctr">
              <a:buNone/>
            </a:pPr>
            <a:endParaRPr lang="sk-SK" dirty="0"/>
          </a:p>
          <a:p>
            <a:pPr marL="0" indent="0" algn="ctr">
              <a:buNone/>
            </a:pPr>
            <a:endParaRPr lang="sk-SK" dirty="0"/>
          </a:p>
          <a:p>
            <a:pPr marL="0" indent="0" algn="ctr">
              <a:buNone/>
            </a:pPr>
            <a:endParaRPr lang="sk-SK" dirty="0"/>
          </a:p>
          <a:p>
            <a:pPr marL="0" indent="0" algn="ctr">
              <a:buNone/>
            </a:pPr>
            <a:endParaRPr lang="sk-SK" dirty="0"/>
          </a:p>
          <a:p>
            <a:pPr marL="0" indent="0" algn="ctr">
              <a:buNone/>
            </a:pPr>
            <a:endParaRPr lang="sk-SK" dirty="0"/>
          </a:p>
        </p:txBody>
      </p:sp>
      <p:pic>
        <p:nvPicPr>
          <p:cNvPr id="4" name="Obrázek 4">
            <a:extLst>
              <a:ext uri="{FF2B5EF4-FFF2-40B4-BE49-F238E27FC236}">
                <a16:creationId xmlns:a16="http://schemas.microsoft.com/office/drawing/2014/main" id="{5035EC55-FE54-498B-A9AD-FBDFE321D0B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14738" y="2996952"/>
            <a:ext cx="2014538" cy="11464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399620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47856" y="1311938"/>
            <a:ext cx="5880328" cy="515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0" indent="0" algn="ctr" defTabSz="7620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Monotype Sorts" pitchFamily="1" charset="2"/>
              <a:buNone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Monotype Sorts" pitchFamily="1" charset="2"/>
              <a:buChar char="q"/>
              <a:defRPr sz="2400" b="1">
                <a:solidFill>
                  <a:schemeClr val="tx1"/>
                </a:solidFill>
                <a:latin typeface="+mn-lt"/>
              </a:defRPr>
            </a:lvl2pPr>
            <a:lvl3pPr marL="116205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Monotype Sorts" pitchFamily="1" charset="2"/>
              <a:buChar char="q"/>
              <a:defRPr sz="2000" b="1">
                <a:solidFill>
                  <a:schemeClr val="tx1"/>
                </a:solidFill>
                <a:latin typeface="+mn-lt"/>
              </a:defRPr>
            </a:lvl3pPr>
            <a:lvl4pPr marL="16002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Monotype Sorts" pitchFamily="1" charset="2"/>
              <a:buChar char="q"/>
              <a:defRPr sz="2000" b="1">
                <a:solidFill>
                  <a:schemeClr val="tx1"/>
                </a:solidFill>
                <a:latin typeface="Arial CE" charset="0"/>
              </a:defRPr>
            </a:lvl4pPr>
            <a:lvl5pPr marL="20574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Monotype Sorts" pitchFamily="1" charset="2"/>
              <a:buChar char="q"/>
              <a:defRPr sz="2000" b="1">
                <a:solidFill>
                  <a:schemeClr val="tx1"/>
                </a:solidFill>
                <a:latin typeface="Arial CE" charset="0"/>
              </a:defRPr>
            </a:lvl5pPr>
            <a:lvl6pPr marL="25146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Monotype Sorts" pitchFamily="1" charset="2"/>
              <a:buChar char="q"/>
              <a:defRPr sz="2000" b="1">
                <a:solidFill>
                  <a:schemeClr val="tx1"/>
                </a:solidFill>
                <a:latin typeface="Arial CE" charset="0"/>
              </a:defRPr>
            </a:lvl6pPr>
            <a:lvl7pPr marL="29718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Monotype Sorts" pitchFamily="1" charset="2"/>
              <a:buChar char="q"/>
              <a:defRPr sz="2000" b="1">
                <a:solidFill>
                  <a:schemeClr val="tx1"/>
                </a:solidFill>
                <a:latin typeface="Arial CE" charset="0"/>
              </a:defRPr>
            </a:lvl7pPr>
            <a:lvl8pPr marL="34290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Monotype Sorts" pitchFamily="1" charset="2"/>
              <a:buChar char="q"/>
              <a:defRPr sz="2000" b="1">
                <a:solidFill>
                  <a:schemeClr val="tx1"/>
                </a:solidFill>
                <a:latin typeface="Arial CE" charset="0"/>
              </a:defRPr>
            </a:lvl8pPr>
            <a:lvl9pPr marL="38862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Monotype Sorts" pitchFamily="1" charset="2"/>
              <a:buChar char="q"/>
              <a:defRPr sz="2000" b="1">
                <a:solidFill>
                  <a:schemeClr val="tx1"/>
                </a:solidFill>
                <a:latin typeface="Arial CE" charset="0"/>
              </a:defRPr>
            </a:lvl9pPr>
          </a:lstStyle>
          <a:p>
            <a:pPr algn="l" defTabSz="914400">
              <a:defRPr/>
            </a:pPr>
            <a:r>
              <a:rPr lang="cs-CZ" altLang="cs-CZ" sz="2400" u="sng" kern="0" dirty="0">
                <a:solidFill>
                  <a:srgbClr val="002060"/>
                </a:solidFill>
              </a:rPr>
              <a:t>PAUL HARRIS FELLOW s 5-timi </a:t>
            </a:r>
            <a:r>
              <a:rPr lang="cs-CZ" altLang="cs-CZ" sz="2400" u="sng" kern="0" dirty="0" err="1">
                <a:solidFill>
                  <a:srgbClr val="002060"/>
                </a:solidFill>
              </a:rPr>
              <a:t>Zafírmi</a:t>
            </a:r>
            <a:endParaRPr lang="cs-CZ" altLang="cs-CZ" sz="2400" kern="0" dirty="0"/>
          </a:p>
          <a:p>
            <a:pPr algn="l" defTabSz="914400">
              <a:defRPr/>
            </a:pPr>
            <a:endParaRPr lang="cs-CZ" altLang="cs-CZ" sz="2400" kern="0" dirty="0"/>
          </a:p>
          <a:p>
            <a:pPr marL="342900" indent="-342900" algn="l" defTabSz="914400">
              <a:buFont typeface="Arial" panose="020B0604020202020204" pitchFamily="34" charset="0"/>
              <a:buChar char="•"/>
              <a:defRPr/>
            </a:pPr>
            <a:endParaRPr lang="cs-CZ" altLang="cs-CZ" sz="2400" i="0" kern="0" dirty="0"/>
          </a:p>
        </p:txBody>
      </p:sp>
      <p:graphicFrame>
        <p:nvGraphicFramePr>
          <p:cNvPr id="2" name="Tabuľ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1850110"/>
              </p:ext>
            </p:extLst>
          </p:nvPr>
        </p:nvGraphicFramePr>
        <p:xfrm>
          <a:off x="2411760" y="2078232"/>
          <a:ext cx="6264696" cy="3143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340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306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sk-SK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Jozefa POLÁKOVÁ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2000" b="1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RC Košice</a:t>
                      </a:r>
                      <a:endParaRPr lang="sk-SK" sz="20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Nadpis 2">
            <a:extLst>
              <a:ext uri="{FF2B5EF4-FFF2-40B4-BE49-F238E27FC236}">
                <a16:creationId xmlns:a16="http://schemas.microsoft.com/office/drawing/2014/main" id="{83F38591-E5C1-4875-9667-D0AF24CF17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sk-SK" sz="2800" b="1" cap="all" dirty="0">
                <a:latin typeface="Arial Narrow" panose="020B0606020202030204" pitchFamily="34" charset="0"/>
              </a:rPr>
              <a:t>UZNANIA </a:t>
            </a:r>
            <a:r>
              <a:rPr lang="cs-CZ" altLang="sk-SK" sz="2800" b="1" cap="all" dirty="0" err="1">
                <a:latin typeface="Arial Narrow" panose="020B0606020202030204" pitchFamily="34" charset="0"/>
              </a:rPr>
              <a:t>rotariánOM</a:t>
            </a:r>
            <a:r>
              <a:rPr lang="cs-CZ" altLang="sk-SK" sz="2800" b="1" cap="all" dirty="0">
                <a:latin typeface="Arial Narrow" panose="020B0606020202030204" pitchFamily="34" charset="0"/>
              </a:rPr>
              <a:t> a </a:t>
            </a:r>
            <a:r>
              <a:rPr lang="cs-CZ" altLang="sk-SK" sz="2800" b="1" cap="all" dirty="0" err="1">
                <a:latin typeface="Arial Narrow" panose="020B0606020202030204" pitchFamily="34" charset="0"/>
              </a:rPr>
              <a:t>pRIATEĽOM</a:t>
            </a:r>
            <a:r>
              <a:rPr lang="cs-CZ" altLang="sk-SK" sz="2800" b="1" cap="all" dirty="0">
                <a:latin typeface="Arial Narrow" panose="020B0606020202030204" pitchFamily="34" charset="0"/>
              </a:rPr>
              <a:t>  </a:t>
            </a:r>
            <a:r>
              <a:rPr lang="cs-CZ" altLang="sk-SK" sz="2800" b="1" cap="all" dirty="0" err="1">
                <a:latin typeface="Arial Narrow" panose="020B0606020202030204" pitchFamily="34" charset="0"/>
              </a:rPr>
              <a:t>rotary</a:t>
            </a:r>
            <a:endParaRPr lang="cs-CZ" sz="2800" dirty="0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3D48E9D7-1625-4C55-B9CD-AEBC013AE0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856" y="3639102"/>
            <a:ext cx="4896544" cy="515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0" indent="0" algn="ctr" defTabSz="7620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Monotype Sorts" pitchFamily="1" charset="2"/>
              <a:buNone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Monotype Sorts" pitchFamily="1" charset="2"/>
              <a:buChar char="q"/>
              <a:defRPr sz="2400" b="1">
                <a:solidFill>
                  <a:schemeClr val="tx1"/>
                </a:solidFill>
                <a:latin typeface="+mn-lt"/>
              </a:defRPr>
            </a:lvl2pPr>
            <a:lvl3pPr marL="116205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Monotype Sorts" pitchFamily="1" charset="2"/>
              <a:buChar char="q"/>
              <a:defRPr sz="2000" b="1">
                <a:solidFill>
                  <a:schemeClr val="tx1"/>
                </a:solidFill>
                <a:latin typeface="+mn-lt"/>
              </a:defRPr>
            </a:lvl3pPr>
            <a:lvl4pPr marL="16002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Monotype Sorts" pitchFamily="1" charset="2"/>
              <a:buChar char="q"/>
              <a:defRPr sz="2000" b="1">
                <a:solidFill>
                  <a:schemeClr val="tx1"/>
                </a:solidFill>
                <a:latin typeface="Arial CE" charset="0"/>
              </a:defRPr>
            </a:lvl4pPr>
            <a:lvl5pPr marL="20574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Monotype Sorts" pitchFamily="1" charset="2"/>
              <a:buChar char="q"/>
              <a:defRPr sz="2000" b="1">
                <a:solidFill>
                  <a:schemeClr val="tx1"/>
                </a:solidFill>
                <a:latin typeface="Arial CE" charset="0"/>
              </a:defRPr>
            </a:lvl5pPr>
            <a:lvl6pPr marL="25146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Monotype Sorts" pitchFamily="1" charset="2"/>
              <a:buChar char="q"/>
              <a:defRPr sz="2000" b="1">
                <a:solidFill>
                  <a:schemeClr val="tx1"/>
                </a:solidFill>
                <a:latin typeface="Arial CE" charset="0"/>
              </a:defRPr>
            </a:lvl6pPr>
            <a:lvl7pPr marL="29718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Monotype Sorts" pitchFamily="1" charset="2"/>
              <a:buChar char="q"/>
              <a:defRPr sz="2000" b="1">
                <a:solidFill>
                  <a:schemeClr val="tx1"/>
                </a:solidFill>
                <a:latin typeface="Arial CE" charset="0"/>
              </a:defRPr>
            </a:lvl7pPr>
            <a:lvl8pPr marL="34290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Monotype Sorts" pitchFamily="1" charset="2"/>
              <a:buChar char="q"/>
              <a:defRPr sz="2000" b="1">
                <a:solidFill>
                  <a:schemeClr val="tx1"/>
                </a:solidFill>
                <a:latin typeface="Arial CE" charset="0"/>
              </a:defRPr>
            </a:lvl8pPr>
            <a:lvl9pPr marL="38862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Monotype Sorts" pitchFamily="1" charset="2"/>
              <a:buChar char="q"/>
              <a:defRPr sz="2000" b="1">
                <a:solidFill>
                  <a:schemeClr val="tx1"/>
                </a:solidFill>
                <a:latin typeface="Arial CE" charset="0"/>
              </a:defRPr>
            </a:lvl9pPr>
          </a:lstStyle>
          <a:p>
            <a:pPr algn="l" defTabSz="914400">
              <a:defRPr/>
            </a:pPr>
            <a:r>
              <a:rPr lang="cs-CZ" altLang="cs-CZ" sz="2400" u="sng" kern="0" dirty="0">
                <a:solidFill>
                  <a:srgbClr val="002060"/>
                </a:solidFill>
              </a:rPr>
              <a:t>PAUL HARRIS FELLOW s 1 </a:t>
            </a:r>
            <a:r>
              <a:rPr lang="cs-CZ" altLang="cs-CZ" sz="2400" u="sng" kern="0" dirty="0" err="1">
                <a:solidFill>
                  <a:srgbClr val="002060"/>
                </a:solidFill>
              </a:rPr>
              <a:t>Rubínom</a:t>
            </a:r>
            <a:endParaRPr lang="cs-CZ" altLang="cs-CZ" sz="2400" kern="0" dirty="0"/>
          </a:p>
          <a:p>
            <a:pPr algn="l" defTabSz="914400">
              <a:defRPr/>
            </a:pPr>
            <a:endParaRPr lang="cs-CZ" altLang="cs-CZ" sz="2400" kern="0" dirty="0"/>
          </a:p>
          <a:p>
            <a:pPr marL="342900" indent="-342900" algn="l" defTabSz="914400">
              <a:buFont typeface="Arial" panose="020B0604020202020204" pitchFamily="34" charset="0"/>
              <a:buChar char="•"/>
              <a:defRPr/>
            </a:pPr>
            <a:endParaRPr lang="cs-CZ" altLang="cs-CZ" sz="2400" i="0" kern="0" dirty="0"/>
          </a:p>
        </p:txBody>
      </p:sp>
      <p:graphicFrame>
        <p:nvGraphicFramePr>
          <p:cNvPr id="11" name="Tabuľka 10">
            <a:extLst>
              <a:ext uri="{FF2B5EF4-FFF2-40B4-BE49-F238E27FC236}">
                <a16:creationId xmlns:a16="http://schemas.microsoft.com/office/drawing/2014/main" id="{8A70AE26-9813-488C-8E52-529946BE33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2753487"/>
              </p:ext>
            </p:extLst>
          </p:nvPr>
        </p:nvGraphicFramePr>
        <p:xfrm>
          <a:off x="2377024" y="4293096"/>
          <a:ext cx="6299432" cy="3143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109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885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sk-SK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Otakar VESELÝ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2000" b="1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RC Český </a:t>
                      </a:r>
                      <a:r>
                        <a:rPr lang="sk-SK" sz="2000" b="1" u="none" strike="noStrike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Krumlov</a:t>
                      </a:r>
                      <a:endParaRPr lang="sk-SK" sz="20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5" name="Obrázok 4" descr="Obrázok, na ktorom je modré, keramický riad, porcelán, smalt&#10;&#10;Automaticky generovaný popis">
            <a:extLst>
              <a:ext uri="{FF2B5EF4-FFF2-40B4-BE49-F238E27FC236}">
                <a16:creationId xmlns:a16="http://schemas.microsoft.com/office/drawing/2014/main" id="{3BC80A24-030E-4A4C-893D-3C210539EF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960" y="1949030"/>
            <a:ext cx="1353728" cy="1435772"/>
          </a:xfrm>
          <a:prstGeom prst="rect">
            <a:avLst/>
          </a:prstGeom>
        </p:spPr>
      </p:pic>
      <p:pic>
        <p:nvPicPr>
          <p:cNvPr id="12" name="Obrázok 11" descr="Obrázok, na ktorom je modré, zavrieť, porcelán&#10;&#10;Automaticky generovaný popis">
            <a:extLst>
              <a:ext uri="{FF2B5EF4-FFF2-40B4-BE49-F238E27FC236}">
                <a16:creationId xmlns:a16="http://schemas.microsoft.com/office/drawing/2014/main" id="{040EA98A-E82D-4460-8698-1BE0A9908EF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56" y="4154579"/>
            <a:ext cx="1473416" cy="1506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546651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 bwMode="auto">
          <a:xfrm>
            <a:off x="827584" y="476672"/>
            <a:ext cx="8186145" cy="533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indent="90488" eaLnBrk="1" hangingPunct="1"/>
            <a:r>
              <a:rPr lang="cs-CZ" altLang="sk-SK" sz="2800" b="1" cap="all" dirty="0" err="1">
                <a:latin typeface="Arial Narrow" panose="020B0606020202030204" pitchFamily="34" charset="0"/>
              </a:rPr>
              <a:t>OcenEní</a:t>
            </a:r>
            <a:r>
              <a:rPr lang="cs-CZ" altLang="sk-SK" sz="2800" b="1" cap="all" dirty="0">
                <a:latin typeface="Arial Narrow" panose="020B0606020202030204" pitchFamily="34" charset="0"/>
              </a:rPr>
              <a:t> rotariáni a </a:t>
            </a:r>
            <a:r>
              <a:rPr lang="cs-CZ" altLang="sk-SK" sz="2800" b="1" cap="all" dirty="0" err="1">
                <a:latin typeface="Arial Narrow" panose="020B0606020202030204" pitchFamily="34" charset="0"/>
              </a:rPr>
              <a:t>pRIAtelIA</a:t>
            </a:r>
            <a:r>
              <a:rPr lang="cs-CZ" altLang="sk-SK" sz="2800" b="1" cap="all" dirty="0">
                <a:latin typeface="Arial Narrow" panose="020B0606020202030204" pitchFamily="34" charset="0"/>
              </a:rPr>
              <a:t> </a:t>
            </a:r>
            <a:r>
              <a:rPr lang="cs-CZ" altLang="sk-SK" sz="2800" b="1" cap="all" dirty="0" err="1">
                <a:latin typeface="Arial Narrow" panose="020B0606020202030204" pitchFamily="34" charset="0"/>
              </a:rPr>
              <a:t>rotary</a:t>
            </a:r>
            <a:endParaRPr lang="en-US" altLang="sk-SK" sz="2800" b="1" cap="all" dirty="0">
              <a:latin typeface="Arial Narrow" panose="020B0606020202030204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71712" y="1170139"/>
            <a:ext cx="6048672" cy="515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0" indent="0" algn="ctr" defTabSz="7620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Monotype Sorts" pitchFamily="1" charset="2"/>
              <a:buNone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Monotype Sorts" pitchFamily="1" charset="2"/>
              <a:buChar char="q"/>
              <a:defRPr sz="2400" b="1">
                <a:solidFill>
                  <a:schemeClr val="tx1"/>
                </a:solidFill>
                <a:latin typeface="+mn-lt"/>
              </a:defRPr>
            </a:lvl2pPr>
            <a:lvl3pPr marL="116205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Monotype Sorts" pitchFamily="1" charset="2"/>
              <a:buChar char="q"/>
              <a:defRPr sz="2000" b="1">
                <a:solidFill>
                  <a:schemeClr val="tx1"/>
                </a:solidFill>
                <a:latin typeface="+mn-lt"/>
              </a:defRPr>
            </a:lvl3pPr>
            <a:lvl4pPr marL="16002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Monotype Sorts" pitchFamily="1" charset="2"/>
              <a:buChar char="q"/>
              <a:defRPr sz="2000" b="1">
                <a:solidFill>
                  <a:schemeClr val="tx1"/>
                </a:solidFill>
                <a:latin typeface="Arial CE" charset="0"/>
              </a:defRPr>
            </a:lvl4pPr>
            <a:lvl5pPr marL="20574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Monotype Sorts" pitchFamily="1" charset="2"/>
              <a:buChar char="q"/>
              <a:defRPr sz="2000" b="1">
                <a:solidFill>
                  <a:schemeClr val="tx1"/>
                </a:solidFill>
                <a:latin typeface="Arial CE" charset="0"/>
              </a:defRPr>
            </a:lvl5pPr>
            <a:lvl6pPr marL="25146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Monotype Sorts" pitchFamily="1" charset="2"/>
              <a:buChar char="q"/>
              <a:defRPr sz="2000" b="1">
                <a:solidFill>
                  <a:schemeClr val="tx1"/>
                </a:solidFill>
                <a:latin typeface="Arial CE" charset="0"/>
              </a:defRPr>
            </a:lvl6pPr>
            <a:lvl7pPr marL="29718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Monotype Sorts" pitchFamily="1" charset="2"/>
              <a:buChar char="q"/>
              <a:defRPr sz="2000" b="1">
                <a:solidFill>
                  <a:schemeClr val="tx1"/>
                </a:solidFill>
                <a:latin typeface="Arial CE" charset="0"/>
              </a:defRPr>
            </a:lvl7pPr>
            <a:lvl8pPr marL="34290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Monotype Sorts" pitchFamily="1" charset="2"/>
              <a:buChar char="q"/>
              <a:defRPr sz="2000" b="1">
                <a:solidFill>
                  <a:schemeClr val="tx1"/>
                </a:solidFill>
                <a:latin typeface="Arial CE" charset="0"/>
              </a:defRPr>
            </a:lvl8pPr>
            <a:lvl9pPr marL="38862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Monotype Sorts" pitchFamily="1" charset="2"/>
              <a:buChar char="q"/>
              <a:defRPr sz="2000" b="1">
                <a:solidFill>
                  <a:schemeClr val="tx1"/>
                </a:solidFill>
                <a:latin typeface="Arial CE" charset="0"/>
              </a:defRPr>
            </a:lvl9pPr>
          </a:lstStyle>
          <a:p>
            <a:pPr algn="l" defTabSz="914400">
              <a:defRPr/>
            </a:pPr>
            <a:r>
              <a:rPr lang="cs-CZ" altLang="cs-CZ" sz="2400" u="sng" kern="0" dirty="0">
                <a:solidFill>
                  <a:srgbClr val="002060"/>
                </a:solidFill>
              </a:rPr>
              <a:t>Cena </a:t>
            </a:r>
            <a:r>
              <a:rPr lang="cs-CZ" altLang="cs-CZ" sz="2400" u="sng" kern="0" dirty="0" err="1">
                <a:solidFill>
                  <a:srgbClr val="002060"/>
                </a:solidFill>
              </a:rPr>
              <a:t>Tomáša</a:t>
            </a:r>
            <a:r>
              <a:rPr lang="cs-CZ" altLang="cs-CZ" sz="2400" u="sng" kern="0" dirty="0">
                <a:solidFill>
                  <a:srgbClr val="002060"/>
                </a:solidFill>
              </a:rPr>
              <a:t> J. BAŤU</a:t>
            </a:r>
          </a:p>
          <a:p>
            <a:pPr algn="l" defTabSz="914400">
              <a:defRPr/>
            </a:pPr>
            <a:endParaRPr lang="cs-CZ" altLang="cs-CZ" sz="2400" u="sng" kern="0" dirty="0">
              <a:solidFill>
                <a:srgbClr val="002060"/>
              </a:solidFill>
            </a:endParaRPr>
          </a:p>
          <a:p>
            <a:pPr algn="l" defTabSz="914400">
              <a:defRPr/>
            </a:pPr>
            <a:endParaRPr lang="cs-CZ" altLang="cs-CZ" sz="2000" kern="0" dirty="0">
              <a:solidFill>
                <a:srgbClr val="002060"/>
              </a:solidFill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45110"/>
            <a:ext cx="1224136" cy="1668921"/>
          </a:xfrm>
          <a:prstGeom prst="rect">
            <a:avLst/>
          </a:prstGeom>
        </p:spPr>
      </p:pic>
      <p:graphicFrame>
        <p:nvGraphicFramePr>
          <p:cNvPr id="3" name="Tabuľka 2">
            <a:extLst>
              <a:ext uri="{FF2B5EF4-FFF2-40B4-BE49-F238E27FC236}">
                <a16:creationId xmlns:a16="http://schemas.microsoft.com/office/drawing/2014/main" id="{A6415B0A-FAB4-4527-A9C7-AD1702D510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2864677"/>
              </p:ext>
            </p:extLst>
          </p:nvPr>
        </p:nvGraphicFramePr>
        <p:xfrm>
          <a:off x="2483768" y="1845110"/>
          <a:ext cx="5760640" cy="435245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21546">
                  <a:extLst>
                    <a:ext uri="{9D8B030D-6E8A-4147-A177-3AD203B41FA5}">
                      <a16:colId xmlns:a16="http://schemas.microsoft.com/office/drawing/2014/main" val="2133487663"/>
                    </a:ext>
                  </a:extLst>
                </a:gridCol>
                <a:gridCol w="2739094">
                  <a:extLst>
                    <a:ext uri="{9D8B030D-6E8A-4147-A177-3AD203B41FA5}">
                      <a16:colId xmlns:a16="http://schemas.microsoft.com/office/drawing/2014/main" val="3118758750"/>
                    </a:ext>
                  </a:extLst>
                </a:gridCol>
              </a:tblGrid>
              <a:tr h="256027"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Brichta Irena</a:t>
                      </a:r>
                      <a:endParaRPr lang="cs-CZ" sz="16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Prague International</a:t>
                      </a:r>
                      <a:endParaRPr lang="cs-CZ" sz="16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81299898"/>
                  </a:ext>
                </a:extLst>
              </a:tr>
              <a:tr h="256027"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b="1" u="none" strike="noStrike" dirty="0" err="1">
                          <a:solidFill>
                            <a:srgbClr val="002060"/>
                          </a:solidFill>
                          <a:effectLst/>
                        </a:rPr>
                        <a:t>Volšická</a:t>
                      </a:r>
                      <a:r>
                        <a:rPr lang="cs-CZ" sz="16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 Eva</a:t>
                      </a:r>
                      <a:endParaRPr lang="cs-CZ" sz="16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Praha City</a:t>
                      </a:r>
                      <a:endParaRPr lang="cs-CZ" sz="16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66592543"/>
                  </a:ext>
                </a:extLst>
              </a:tr>
              <a:tr h="256027"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Cahová Irena</a:t>
                      </a:r>
                      <a:endParaRPr lang="cs-CZ" sz="16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7F2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Třebíč</a:t>
                      </a:r>
                      <a:endParaRPr lang="cs-CZ" sz="16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59683066"/>
                  </a:ext>
                </a:extLst>
              </a:tr>
              <a:tr h="256027"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Kubová Jaroslava</a:t>
                      </a:r>
                      <a:endParaRPr lang="cs-CZ" sz="16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Olomouc - City</a:t>
                      </a:r>
                      <a:endParaRPr lang="cs-CZ" sz="16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54280397"/>
                  </a:ext>
                </a:extLst>
              </a:tr>
              <a:tr h="256027"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b="1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Hetényi</a:t>
                      </a:r>
                      <a:r>
                        <a:rPr lang="cs-CZ" sz="16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 Ladislav</a:t>
                      </a:r>
                      <a:endParaRPr lang="cs-CZ" sz="16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Nitra</a:t>
                      </a:r>
                      <a:endParaRPr lang="cs-CZ" sz="16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76152597"/>
                  </a:ext>
                </a:extLst>
              </a:tr>
              <a:tr h="256027"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Fabian Gregory</a:t>
                      </a:r>
                      <a:endParaRPr lang="cs-CZ" sz="16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Bratislava International</a:t>
                      </a:r>
                      <a:endParaRPr lang="cs-CZ" sz="16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53707386"/>
                  </a:ext>
                </a:extLst>
              </a:tr>
              <a:tr h="256027"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b="1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Hromec</a:t>
                      </a:r>
                      <a:r>
                        <a:rPr lang="cs-CZ" sz="16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 Róbert</a:t>
                      </a:r>
                      <a:endParaRPr lang="cs-CZ" sz="16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Bratislava</a:t>
                      </a:r>
                      <a:endParaRPr lang="cs-CZ" sz="16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53807979"/>
                  </a:ext>
                </a:extLst>
              </a:tr>
              <a:tr h="256027"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b="1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Frackowiak</a:t>
                      </a:r>
                      <a:r>
                        <a:rPr lang="cs-CZ" sz="16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 Jakub</a:t>
                      </a:r>
                      <a:endParaRPr lang="cs-CZ" sz="16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Liptovský Mikuláš</a:t>
                      </a:r>
                      <a:endParaRPr lang="cs-CZ" sz="16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08754463"/>
                  </a:ext>
                </a:extLst>
              </a:tr>
              <a:tr h="256027"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b="1" u="none" strike="noStrike">
                          <a:solidFill>
                            <a:schemeClr val="tx2"/>
                          </a:solidFill>
                          <a:effectLst/>
                        </a:rPr>
                        <a:t>Lysina Peter</a:t>
                      </a:r>
                      <a:endParaRPr lang="cs-CZ" sz="16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Zvolen</a:t>
                      </a:r>
                      <a:endParaRPr lang="cs-CZ" sz="16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30710877"/>
                  </a:ext>
                </a:extLst>
              </a:tr>
              <a:tr h="256027"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b="1" u="none" strike="noStrike">
                          <a:solidFill>
                            <a:schemeClr val="tx2"/>
                          </a:solidFill>
                          <a:effectLst/>
                        </a:rPr>
                        <a:t>Jamnický Igor</a:t>
                      </a:r>
                      <a:endParaRPr lang="cs-CZ" sz="16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Žilina</a:t>
                      </a:r>
                      <a:endParaRPr lang="cs-CZ" sz="16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99913679"/>
                  </a:ext>
                </a:extLst>
              </a:tr>
              <a:tr h="256027"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Michalek Michal</a:t>
                      </a:r>
                      <a:endParaRPr lang="cs-CZ" sz="16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Žilina International</a:t>
                      </a:r>
                      <a:endParaRPr lang="cs-CZ" sz="16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40175272"/>
                  </a:ext>
                </a:extLst>
              </a:tr>
              <a:tr h="256027"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b="1" u="none" strike="noStrike">
                          <a:solidFill>
                            <a:schemeClr val="tx2"/>
                          </a:solidFill>
                          <a:effectLst/>
                        </a:rPr>
                        <a:t>Kovařík Peter</a:t>
                      </a:r>
                      <a:endParaRPr lang="cs-CZ" sz="16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Karlovy Vary</a:t>
                      </a:r>
                      <a:endParaRPr lang="cs-CZ" sz="16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16056675"/>
                  </a:ext>
                </a:extLst>
              </a:tr>
              <a:tr h="256027"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b="1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Mihina</a:t>
                      </a:r>
                      <a:r>
                        <a:rPr lang="cs-CZ" sz="16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 Štefan  in memoriam</a:t>
                      </a:r>
                      <a:endParaRPr lang="cs-CZ" sz="16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Nitra </a:t>
                      </a:r>
                      <a:r>
                        <a:rPr lang="cs-CZ" sz="1600" b="1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Harmony</a:t>
                      </a:r>
                      <a:endParaRPr lang="cs-CZ" sz="16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62852787"/>
                  </a:ext>
                </a:extLst>
              </a:tr>
              <a:tr h="256027"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b="1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Csaszar</a:t>
                      </a:r>
                      <a:r>
                        <a:rPr lang="cs-CZ" sz="16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 Beata    </a:t>
                      </a:r>
                      <a:r>
                        <a:rPr lang="cs-CZ" sz="1600" b="1" u="none" strike="noStrike">
                          <a:solidFill>
                            <a:schemeClr val="tx2"/>
                          </a:solidFill>
                          <a:effectLst/>
                        </a:rPr>
                        <a:t>in memoriam</a:t>
                      </a:r>
                      <a:endParaRPr lang="cs-CZ" sz="16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Praga </a:t>
                      </a:r>
                      <a:r>
                        <a:rPr lang="cs-CZ" sz="1600" b="1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Ekumena</a:t>
                      </a:r>
                      <a:endParaRPr lang="cs-CZ" sz="16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27009404"/>
                  </a:ext>
                </a:extLst>
              </a:tr>
              <a:tr h="256027"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b="1" u="none" strike="noStrike">
                          <a:solidFill>
                            <a:schemeClr val="tx2"/>
                          </a:solidFill>
                          <a:effectLst/>
                        </a:rPr>
                        <a:t>Musil František</a:t>
                      </a:r>
                      <a:endParaRPr lang="cs-CZ" sz="16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Klatovy</a:t>
                      </a:r>
                      <a:endParaRPr lang="cs-CZ" sz="16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64523092"/>
                  </a:ext>
                </a:extLst>
              </a:tr>
              <a:tr h="256027"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Kašpar Rudolf</a:t>
                      </a:r>
                      <a:endParaRPr lang="cs-CZ" sz="16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Most</a:t>
                      </a:r>
                      <a:endParaRPr lang="cs-CZ" sz="16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97773787"/>
                  </a:ext>
                </a:extLst>
              </a:tr>
              <a:tr h="256027"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b="1" u="none" strike="noStrike">
                          <a:solidFill>
                            <a:schemeClr val="tx2"/>
                          </a:solidFill>
                          <a:effectLst/>
                        </a:rPr>
                        <a:t>Trsek Jan</a:t>
                      </a:r>
                      <a:endParaRPr lang="cs-CZ" sz="16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České Budějovice</a:t>
                      </a:r>
                      <a:endParaRPr lang="cs-CZ" sz="16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184819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4226273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 bwMode="auto">
          <a:xfrm>
            <a:off x="827584" y="476672"/>
            <a:ext cx="8186145" cy="533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indent="90488" eaLnBrk="1" hangingPunct="1"/>
            <a:r>
              <a:rPr lang="cs-CZ" altLang="sk-SK" sz="2800" b="1" cap="all" dirty="0" err="1">
                <a:latin typeface="Arial Narrow" panose="020B0606020202030204" pitchFamily="34" charset="0"/>
              </a:rPr>
              <a:t>OcenEní</a:t>
            </a:r>
            <a:r>
              <a:rPr lang="cs-CZ" altLang="sk-SK" sz="2800" b="1" cap="all" dirty="0">
                <a:latin typeface="Arial Narrow" panose="020B0606020202030204" pitchFamily="34" charset="0"/>
              </a:rPr>
              <a:t> rotariáni a </a:t>
            </a:r>
            <a:r>
              <a:rPr lang="cs-CZ" altLang="sk-SK" sz="2800" b="1" cap="all" dirty="0" err="1">
                <a:latin typeface="Arial Narrow" panose="020B0606020202030204" pitchFamily="34" charset="0"/>
              </a:rPr>
              <a:t>pRIAtelIA</a:t>
            </a:r>
            <a:r>
              <a:rPr lang="cs-CZ" altLang="sk-SK" sz="2800" b="1" cap="all" dirty="0">
                <a:latin typeface="Arial Narrow" panose="020B0606020202030204" pitchFamily="34" charset="0"/>
              </a:rPr>
              <a:t> </a:t>
            </a:r>
            <a:r>
              <a:rPr lang="cs-CZ" altLang="sk-SK" sz="2800" b="1" cap="all" dirty="0" err="1">
                <a:latin typeface="Arial Narrow" panose="020B0606020202030204" pitchFamily="34" charset="0"/>
              </a:rPr>
              <a:t>rotary</a:t>
            </a:r>
            <a:endParaRPr lang="en-US" altLang="sk-SK" sz="2800" b="1" cap="all" dirty="0">
              <a:latin typeface="Arial Narrow" panose="020B0606020202030204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71712" y="1170139"/>
            <a:ext cx="6048672" cy="515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0" indent="0" algn="ctr" defTabSz="7620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Monotype Sorts" pitchFamily="1" charset="2"/>
              <a:buNone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Monotype Sorts" pitchFamily="1" charset="2"/>
              <a:buChar char="q"/>
              <a:defRPr sz="2400" b="1">
                <a:solidFill>
                  <a:schemeClr val="tx1"/>
                </a:solidFill>
                <a:latin typeface="+mn-lt"/>
              </a:defRPr>
            </a:lvl2pPr>
            <a:lvl3pPr marL="116205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Monotype Sorts" pitchFamily="1" charset="2"/>
              <a:buChar char="q"/>
              <a:defRPr sz="2000" b="1">
                <a:solidFill>
                  <a:schemeClr val="tx1"/>
                </a:solidFill>
                <a:latin typeface="+mn-lt"/>
              </a:defRPr>
            </a:lvl3pPr>
            <a:lvl4pPr marL="16002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Monotype Sorts" pitchFamily="1" charset="2"/>
              <a:buChar char="q"/>
              <a:defRPr sz="2000" b="1">
                <a:solidFill>
                  <a:schemeClr val="tx1"/>
                </a:solidFill>
                <a:latin typeface="Arial CE" charset="0"/>
              </a:defRPr>
            </a:lvl4pPr>
            <a:lvl5pPr marL="20574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Monotype Sorts" pitchFamily="1" charset="2"/>
              <a:buChar char="q"/>
              <a:defRPr sz="2000" b="1">
                <a:solidFill>
                  <a:schemeClr val="tx1"/>
                </a:solidFill>
                <a:latin typeface="Arial CE" charset="0"/>
              </a:defRPr>
            </a:lvl5pPr>
            <a:lvl6pPr marL="25146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Monotype Sorts" pitchFamily="1" charset="2"/>
              <a:buChar char="q"/>
              <a:defRPr sz="2000" b="1">
                <a:solidFill>
                  <a:schemeClr val="tx1"/>
                </a:solidFill>
                <a:latin typeface="Arial CE" charset="0"/>
              </a:defRPr>
            </a:lvl6pPr>
            <a:lvl7pPr marL="29718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Monotype Sorts" pitchFamily="1" charset="2"/>
              <a:buChar char="q"/>
              <a:defRPr sz="2000" b="1">
                <a:solidFill>
                  <a:schemeClr val="tx1"/>
                </a:solidFill>
                <a:latin typeface="Arial CE" charset="0"/>
              </a:defRPr>
            </a:lvl7pPr>
            <a:lvl8pPr marL="34290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Monotype Sorts" pitchFamily="1" charset="2"/>
              <a:buChar char="q"/>
              <a:defRPr sz="2000" b="1">
                <a:solidFill>
                  <a:schemeClr val="tx1"/>
                </a:solidFill>
                <a:latin typeface="Arial CE" charset="0"/>
              </a:defRPr>
            </a:lvl8pPr>
            <a:lvl9pPr marL="38862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Monotype Sorts" pitchFamily="1" charset="2"/>
              <a:buChar char="q"/>
              <a:defRPr sz="2000" b="1">
                <a:solidFill>
                  <a:schemeClr val="tx1"/>
                </a:solidFill>
                <a:latin typeface="Arial CE" charset="0"/>
              </a:defRPr>
            </a:lvl9pPr>
          </a:lstStyle>
          <a:p>
            <a:pPr algn="l" defTabSz="914400">
              <a:defRPr/>
            </a:pPr>
            <a:r>
              <a:rPr lang="cs-CZ" altLang="cs-CZ" sz="2400" u="sng" kern="0" dirty="0">
                <a:solidFill>
                  <a:srgbClr val="002060"/>
                </a:solidFill>
              </a:rPr>
              <a:t>Cena </a:t>
            </a:r>
            <a:r>
              <a:rPr lang="cs-CZ" altLang="cs-CZ" sz="2400" u="sng" kern="0" dirty="0" err="1">
                <a:solidFill>
                  <a:srgbClr val="002060"/>
                </a:solidFill>
              </a:rPr>
              <a:t>Tomáša</a:t>
            </a:r>
            <a:r>
              <a:rPr lang="cs-CZ" altLang="cs-CZ" sz="2400" u="sng" kern="0" dirty="0">
                <a:solidFill>
                  <a:srgbClr val="002060"/>
                </a:solidFill>
              </a:rPr>
              <a:t> J. BAŤU</a:t>
            </a:r>
          </a:p>
          <a:p>
            <a:pPr algn="l" defTabSz="914400">
              <a:defRPr/>
            </a:pPr>
            <a:endParaRPr lang="cs-CZ" altLang="cs-CZ" sz="2400" u="sng" kern="0" dirty="0">
              <a:solidFill>
                <a:srgbClr val="002060"/>
              </a:solidFill>
            </a:endParaRPr>
          </a:p>
          <a:p>
            <a:pPr algn="l" defTabSz="914400">
              <a:defRPr/>
            </a:pPr>
            <a:endParaRPr lang="cs-CZ" altLang="cs-CZ" sz="2000" kern="0" dirty="0">
              <a:solidFill>
                <a:srgbClr val="002060"/>
              </a:solidFill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45110"/>
            <a:ext cx="1224136" cy="1668921"/>
          </a:xfrm>
          <a:prstGeom prst="rect">
            <a:avLst/>
          </a:prstGeom>
        </p:spPr>
      </p:pic>
      <p:graphicFrame>
        <p:nvGraphicFramePr>
          <p:cNvPr id="3" name="Tabuľka 2">
            <a:extLst>
              <a:ext uri="{FF2B5EF4-FFF2-40B4-BE49-F238E27FC236}">
                <a16:creationId xmlns:a16="http://schemas.microsoft.com/office/drawing/2014/main" id="{A6415B0A-FAB4-4527-A9C7-AD1702D510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4683602"/>
              </p:ext>
            </p:extLst>
          </p:nvPr>
        </p:nvGraphicFramePr>
        <p:xfrm>
          <a:off x="2123728" y="1845110"/>
          <a:ext cx="5328592" cy="158389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03624">
                  <a:extLst>
                    <a:ext uri="{9D8B030D-6E8A-4147-A177-3AD203B41FA5}">
                      <a16:colId xmlns:a16="http://schemas.microsoft.com/office/drawing/2014/main" val="2133487663"/>
                    </a:ext>
                  </a:extLst>
                </a:gridCol>
                <a:gridCol w="1962484">
                  <a:extLst>
                    <a:ext uri="{9D8B030D-6E8A-4147-A177-3AD203B41FA5}">
                      <a16:colId xmlns:a16="http://schemas.microsoft.com/office/drawing/2014/main" val="3118758750"/>
                    </a:ext>
                  </a:extLst>
                </a:gridCol>
                <a:gridCol w="1962484">
                  <a:extLst>
                    <a:ext uri="{9D8B030D-6E8A-4147-A177-3AD203B41FA5}">
                      <a16:colId xmlns:a16="http://schemas.microsoft.com/office/drawing/2014/main" val="3500796120"/>
                    </a:ext>
                  </a:extLst>
                </a:gridCol>
              </a:tblGrid>
              <a:tr h="267332">
                <a:tc>
                  <a:txBody>
                    <a:bodyPr/>
                    <a:lstStyle/>
                    <a:p>
                      <a:pPr algn="l" fontAlgn="ctr"/>
                      <a:endParaRPr lang="cs-CZ" sz="16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cs-CZ" sz="16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cs-CZ" sz="16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81299898"/>
                  </a:ext>
                </a:extLst>
              </a:tr>
              <a:tr h="267332">
                <a:tc>
                  <a:txBody>
                    <a:bodyPr/>
                    <a:lstStyle/>
                    <a:p>
                      <a:pPr algn="l" fontAlgn="ctr"/>
                      <a:endParaRPr lang="cs-CZ" sz="16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cs-CZ" sz="16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cs-CZ" sz="16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64523092"/>
                  </a:ext>
                </a:extLst>
              </a:tr>
              <a:tr h="267332">
                <a:tc>
                  <a:txBody>
                    <a:bodyPr/>
                    <a:lstStyle/>
                    <a:p>
                      <a:pPr algn="l" fontAlgn="ctr"/>
                      <a:endParaRPr lang="cs-CZ" sz="16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cs-CZ" sz="16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cs-CZ" sz="16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97773787"/>
                  </a:ext>
                </a:extLst>
              </a:tr>
              <a:tr h="781895">
                <a:tc>
                  <a:txBody>
                    <a:bodyPr/>
                    <a:lstStyle/>
                    <a:p>
                      <a:pPr algn="l" fontAlgn="ctr"/>
                      <a:endParaRPr lang="cs-CZ" sz="16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cs-CZ" sz="16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cs-CZ" sz="16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18481950"/>
                  </a:ext>
                </a:extLst>
              </a:tr>
            </a:tbl>
          </a:graphicData>
        </a:graphic>
      </p:graphicFrame>
      <p:graphicFrame>
        <p:nvGraphicFramePr>
          <p:cNvPr id="9" name="Tabuľka 9">
            <a:extLst>
              <a:ext uri="{FF2B5EF4-FFF2-40B4-BE49-F238E27FC236}">
                <a16:creationId xmlns:a16="http://schemas.microsoft.com/office/drawing/2014/main" id="{35003F85-8EA3-4CD0-AE88-D6E993829A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5772366"/>
              </p:ext>
            </p:extLst>
          </p:nvPr>
        </p:nvGraphicFramePr>
        <p:xfrm>
          <a:off x="2123727" y="1845106"/>
          <a:ext cx="6048672" cy="204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0856">
                  <a:extLst>
                    <a:ext uri="{9D8B030D-6E8A-4147-A177-3AD203B41FA5}">
                      <a16:colId xmlns:a16="http://schemas.microsoft.com/office/drawing/2014/main" val="9965984"/>
                    </a:ext>
                  </a:extLst>
                </a:gridCol>
                <a:gridCol w="3187816">
                  <a:extLst>
                    <a:ext uri="{9D8B030D-6E8A-4147-A177-3AD203B41FA5}">
                      <a16:colId xmlns:a16="http://schemas.microsoft.com/office/drawing/2014/main" val="1677973961"/>
                    </a:ext>
                  </a:extLst>
                </a:gridCol>
              </a:tblGrid>
              <a:tr h="333403">
                <a:tc>
                  <a:txBody>
                    <a:bodyPr/>
                    <a:lstStyle/>
                    <a:p>
                      <a:r>
                        <a:rPr lang="sk-SK" sz="1600" dirty="0" err="1">
                          <a:solidFill>
                            <a:srgbClr val="002060"/>
                          </a:solidFill>
                        </a:rPr>
                        <a:t>Sklenčár</a:t>
                      </a:r>
                      <a:r>
                        <a:rPr lang="sk-SK" sz="18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sk-SK" sz="1600" dirty="0">
                          <a:solidFill>
                            <a:srgbClr val="002060"/>
                          </a:solidFill>
                        </a:rPr>
                        <a:t>Peter</a:t>
                      </a:r>
                    </a:p>
                  </a:txBody>
                  <a:tcPr>
                    <a:solidFill>
                      <a:srgbClr val="E7F2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sz="1600" dirty="0">
                          <a:solidFill>
                            <a:srgbClr val="002D86"/>
                          </a:solidFill>
                        </a:rPr>
                        <a:t>Trebišov</a:t>
                      </a:r>
                    </a:p>
                  </a:txBody>
                  <a:tcPr>
                    <a:solidFill>
                      <a:srgbClr val="E7F2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8929756"/>
                  </a:ext>
                </a:extLst>
              </a:tr>
              <a:tr h="311121">
                <a:tc>
                  <a:txBody>
                    <a:bodyPr/>
                    <a:lstStyle/>
                    <a:p>
                      <a:r>
                        <a:rPr lang="cs-CZ" sz="1600" b="1" kern="1200" dirty="0" err="1">
                          <a:solidFill>
                            <a:srgbClr val="002D8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Murárová</a:t>
                      </a:r>
                      <a:r>
                        <a:rPr lang="cs-CZ" sz="1600" b="1" kern="1200" dirty="0">
                          <a:solidFill>
                            <a:srgbClr val="002D8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Janka</a:t>
                      </a:r>
                      <a:endParaRPr lang="sk-SK" sz="1600" b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2D86"/>
                        </a:solidFill>
                      </a:endParaRPr>
                    </a:p>
                  </a:txBody>
                  <a:tcPr>
                    <a:solidFill>
                      <a:srgbClr val="E7F2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sz="1600" b="1" dirty="0">
                          <a:solidFill>
                            <a:srgbClr val="002D86"/>
                          </a:solidFill>
                        </a:rPr>
                        <a:t>Poprad</a:t>
                      </a:r>
                    </a:p>
                  </a:txBody>
                  <a:tcPr>
                    <a:solidFill>
                      <a:srgbClr val="E7F2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1715796"/>
                  </a:ext>
                </a:extLst>
              </a:tr>
              <a:tr h="311121">
                <a:tc>
                  <a:txBody>
                    <a:bodyPr/>
                    <a:lstStyle/>
                    <a:p>
                      <a:r>
                        <a:rPr lang="sk-SK" sz="1600" b="1" dirty="0" err="1">
                          <a:solidFill>
                            <a:schemeClr val="tx2"/>
                          </a:solidFill>
                        </a:rPr>
                        <a:t>Jasaň</a:t>
                      </a:r>
                      <a:r>
                        <a:rPr lang="sk-SK" sz="1600" b="1" dirty="0">
                          <a:solidFill>
                            <a:schemeClr val="tx2"/>
                          </a:solidFill>
                        </a:rPr>
                        <a:t> Viktor</a:t>
                      </a:r>
                    </a:p>
                  </a:txBody>
                  <a:tcPr>
                    <a:solidFill>
                      <a:srgbClr val="E7F2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sz="1600" b="1" dirty="0">
                          <a:solidFill>
                            <a:schemeClr val="tx2"/>
                          </a:solidFill>
                        </a:rPr>
                        <a:t>Košice Country</a:t>
                      </a:r>
                    </a:p>
                  </a:txBody>
                  <a:tcPr>
                    <a:solidFill>
                      <a:srgbClr val="E7F2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4429502"/>
                  </a:ext>
                </a:extLst>
              </a:tr>
              <a:tr h="311121">
                <a:tc>
                  <a:txBody>
                    <a:bodyPr/>
                    <a:lstStyle/>
                    <a:p>
                      <a:r>
                        <a:rPr lang="sk-SK" sz="1600" b="1" dirty="0" err="1">
                          <a:solidFill>
                            <a:schemeClr val="tx2"/>
                          </a:solidFill>
                        </a:rPr>
                        <a:t>Krejčí</a:t>
                      </a:r>
                      <a:r>
                        <a:rPr lang="sk-SK" sz="1600" b="1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sk-SK" sz="1600" b="1" dirty="0" err="1">
                          <a:solidFill>
                            <a:schemeClr val="tx2"/>
                          </a:solidFill>
                        </a:rPr>
                        <a:t>Jan</a:t>
                      </a:r>
                      <a:endParaRPr lang="sk-SK" sz="1600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E7F2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sz="1600" b="1" dirty="0">
                          <a:solidFill>
                            <a:schemeClr val="tx2"/>
                          </a:solidFill>
                        </a:rPr>
                        <a:t>Olomouc</a:t>
                      </a:r>
                    </a:p>
                  </a:txBody>
                  <a:tcPr>
                    <a:solidFill>
                      <a:srgbClr val="E7F2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2046863"/>
                  </a:ext>
                </a:extLst>
              </a:tr>
              <a:tr h="311121">
                <a:tc>
                  <a:txBody>
                    <a:bodyPr/>
                    <a:lstStyle/>
                    <a:p>
                      <a:r>
                        <a:rPr lang="sk-SK" sz="1600" b="1" dirty="0">
                          <a:solidFill>
                            <a:schemeClr val="tx2"/>
                          </a:solidFill>
                        </a:rPr>
                        <a:t>Horváth Štefan</a:t>
                      </a:r>
                    </a:p>
                  </a:txBody>
                  <a:tcPr>
                    <a:solidFill>
                      <a:srgbClr val="E7F2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sz="1600" b="1" dirty="0">
                          <a:solidFill>
                            <a:schemeClr val="tx2"/>
                          </a:solidFill>
                        </a:rPr>
                        <a:t>Košice - </a:t>
                      </a:r>
                      <a:r>
                        <a:rPr lang="sk-SK" sz="1600" b="1" dirty="0" err="1">
                          <a:solidFill>
                            <a:schemeClr val="tx2"/>
                          </a:solidFill>
                        </a:rPr>
                        <a:t>Classic</a:t>
                      </a:r>
                      <a:endParaRPr lang="sk-SK" sz="1600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E7F2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4165881"/>
                  </a:ext>
                </a:extLst>
              </a:tr>
              <a:tr h="311121">
                <a:tc>
                  <a:txBody>
                    <a:bodyPr/>
                    <a:lstStyle/>
                    <a:p>
                      <a:r>
                        <a:rPr lang="sk-SK" sz="1600" b="1" dirty="0">
                          <a:solidFill>
                            <a:schemeClr val="tx2"/>
                          </a:solidFill>
                        </a:rPr>
                        <a:t>Kamil </a:t>
                      </a:r>
                      <a:r>
                        <a:rPr lang="sk-SK" sz="1600" b="1" dirty="0" err="1">
                          <a:solidFill>
                            <a:schemeClr val="tx2"/>
                          </a:solidFill>
                        </a:rPr>
                        <a:t>Sepeši</a:t>
                      </a:r>
                      <a:endParaRPr lang="sk-SK" sz="1600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E7F2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sz="1600" b="1" dirty="0">
                          <a:solidFill>
                            <a:schemeClr val="tx2"/>
                          </a:solidFill>
                        </a:rPr>
                        <a:t>Prešov - </a:t>
                      </a:r>
                      <a:r>
                        <a:rPr lang="sk-SK" sz="1600" b="1">
                          <a:solidFill>
                            <a:schemeClr val="tx2"/>
                          </a:solidFill>
                        </a:rPr>
                        <a:t>šariš</a:t>
                      </a:r>
                      <a:endParaRPr lang="sk-SK" sz="1600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E7F2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74764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8235387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DE9BD2-A2C4-44B7-9461-3115F44B2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2800" b="1" dirty="0"/>
              <a:t>                               Srdečne gratulujeme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EA93C5E5-1056-4FB2-81AB-8033A2F886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</p:txBody>
      </p:sp>
      <p:pic>
        <p:nvPicPr>
          <p:cNvPr id="1026" name="Picture 2" descr="Rochester Rotary | Where the leaders are">
            <a:extLst>
              <a:ext uri="{FF2B5EF4-FFF2-40B4-BE49-F238E27FC236}">
                <a16:creationId xmlns:a16="http://schemas.microsoft.com/office/drawing/2014/main" id="{B7B13B20-FD79-4C1C-B3FC-5288D86923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8" y="2357438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9841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 bwMode="auto">
          <a:xfrm>
            <a:off x="683568" y="420624"/>
            <a:ext cx="8330161" cy="58944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indent="90488" eaLnBrk="1" hangingPunct="1"/>
            <a:r>
              <a:rPr lang="cs-CZ" altLang="sk-SK" sz="2800" cap="all" dirty="0" err="1">
                <a:latin typeface="Arial Narrow" panose="020B0606020202030204" pitchFamily="34" charset="0"/>
              </a:rPr>
              <a:t>OcenEní</a:t>
            </a:r>
            <a:r>
              <a:rPr lang="cs-CZ" altLang="sk-SK" sz="2800" cap="all" dirty="0">
                <a:latin typeface="Arial Narrow" panose="020B0606020202030204" pitchFamily="34" charset="0"/>
              </a:rPr>
              <a:t> rotariáni a </a:t>
            </a:r>
            <a:r>
              <a:rPr lang="cs-CZ" altLang="sk-SK" sz="2800" cap="all" dirty="0" err="1">
                <a:latin typeface="Arial Narrow" panose="020B0606020202030204" pitchFamily="34" charset="0"/>
              </a:rPr>
              <a:t>pRIAtelIA</a:t>
            </a:r>
            <a:r>
              <a:rPr lang="cs-CZ" altLang="sk-SK" sz="2800" cap="all" dirty="0">
                <a:latin typeface="Arial Narrow" panose="020B0606020202030204" pitchFamily="34" charset="0"/>
              </a:rPr>
              <a:t> </a:t>
            </a:r>
            <a:r>
              <a:rPr lang="cs-CZ" altLang="sk-SK" sz="2800" cap="all" dirty="0" err="1">
                <a:latin typeface="Arial Narrow" panose="020B0606020202030204" pitchFamily="34" charset="0"/>
              </a:rPr>
              <a:t>rotary</a:t>
            </a:r>
            <a:endParaRPr lang="en-US" altLang="sk-SK" sz="2800" cap="all" dirty="0">
              <a:latin typeface="Arial Narrow" panose="020B0606020202030204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411760" y="1113324"/>
            <a:ext cx="4248472" cy="515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0" indent="0" algn="ctr" defTabSz="7620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Monotype Sorts" pitchFamily="1" charset="2"/>
              <a:buNone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Monotype Sorts" pitchFamily="1" charset="2"/>
              <a:buChar char="q"/>
              <a:defRPr sz="2400" b="1">
                <a:solidFill>
                  <a:schemeClr val="tx1"/>
                </a:solidFill>
                <a:latin typeface="+mn-lt"/>
              </a:defRPr>
            </a:lvl2pPr>
            <a:lvl3pPr marL="116205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Monotype Sorts" pitchFamily="1" charset="2"/>
              <a:buChar char="q"/>
              <a:defRPr sz="2000" b="1">
                <a:solidFill>
                  <a:schemeClr val="tx1"/>
                </a:solidFill>
                <a:latin typeface="+mn-lt"/>
              </a:defRPr>
            </a:lvl3pPr>
            <a:lvl4pPr marL="16002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Monotype Sorts" pitchFamily="1" charset="2"/>
              <a:buChar char="q"/>
              <a:defRPr sz="2000" b="1">
                <a:solidFill>
                  <a:schemeClr val="tx1"/>
                </a:solidFill>
                <a:latin typeface="Arial CE" charset="0"/>
              </a:defRPr>
            </a:lvl4pPr>
            <a:lvl5pPr marL="20574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Monotype Sorts" pitchFamily="1" charset="2"/>
              <a:buChar char="q"/>
              <a:defRPr sz="2000" b="1">
                <a:solidFill>
                  <a:schemeClr val="tx1"/>
                </a:solidFill>
                <a:latin typeface="Arial CE" charset="0"/>
              </a:defRPr>
            </a:lvl5pPr>
            <a:lvl6pPr marL="25146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Monotype Sorts" pitchFamily="1" charset="2"/>
              <a:buChar char="q"/>
              <a:defRPr sz="2000" b="1">
                <a:solidFill>
                  <a:schemeClr val="tx1"/>
                </a:solidFill>
                <a:latin typeface="Arial CE" charset="0"/>
              </a:defRPr>
            </a:lvl6pPr>
            <a:lvl7pPr marL="29718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Monotype Sorts" pitchFamily="1" charset="2"/>
              <a:buChar char="q"/>
              <a:defRPr sz="2000" b="1">
                <a:solidFill>
                  <a:schemeClr val="tx1"/>
                </a:solidFill>
                <a:latin typeface="Arial CE" charset="0"/>
              </a:defRPr>
            </a:lvl7pPr>
            <a:lvl8pPr marL="34290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Monotype Sorts" pitchFamily="1" charset="2"/>
              <a:buChar char="q"/>
              <a:defRPr sz="2000" b="1">
                <a:solidFill>
                  <a:schemeClr val="tx1"/>
                </a:solidFill>
                <a:latin typeface="Arial CE" charset="0"/>
              </a:defRPr>
            </a:lvl8pPr>
            <a:lvl9pPr marL="38862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Monotype Sorts" pitchFamily="1" charset="2"/>
              <a:buChar char="q"/>
              <a:defRPr sz="2000" b="1">
                <a:solidFill>
                  <a:schemeClr val="tx1"/>
                </a:solidFill>
                <a:latin typeface="Arial CE" charset="0"/>
              </a:defRPr>
            </a:lvl9pPr>
          </a:lstStyle>
          <a:p>
            <a:pPr algn="l" defTabSz="914400">
              <a:defRPr/>
            </a:pPr>
            <a:endParaRPr lang="cs-CZ" altLang="cs-CZ" sz="2400" u="sng" kern="0" dirty="0">
              <a:solidFill>
                <a:srgbClr val="002060"/>
              </a:solidFill>
            </a:endParaRPr>
          </a:p>
          <a:p>
            <a:pPr algn="l" defTabSz="914400">
              <a:defRPr/>
            </a:pPr>
            <a:endParaRPr lang="cs-CZ" altLang="cs-CZ" sz="2400" u="sng" kern="0" dirty="0">
              <a:solidFill>
                <a:srgbClr val="002060"/>
              </a:solidFill>
            </a:endParaRPr>
          </a:p>
          <a:p>
            <a:pPr algn="l" defTabSz="914400">
              <a:defRPr/>
            </a:pPr>
            <a:endParaRPr lang="cs-CZ" altLang="cs-CZ" sz="2400" u="sng" kern="0" dirty="0">
              <a:solidFill>
                <a:srgbClr val="002060"/>
              </a:solidFill>
            </a:endParaRPr>
          </a:p>
          <a:p>
            <a:pPr algn="l" defTabSz="914400">
              <a:defRPr/>
            </a:pPr>
            <a:endParaRPr lang="cs-CZ" altLang="cs-CZ" sz="2400" kern="0" dirty="0"/>
          </a:p>
          <a:p>
            <a:pPr algn="l" defTabSz="914400">
              <a:defRPr/>
            </a:pPr>
            <a:endParaRPr lang="cs-CZ" altLang="cs-CZ" sz="2400" kern="0" dirty="0"/>
          </a:p>
          <a:p>
            <a:pPr marL="342900" indent="-342900" algn="l" defTabSz="914400">
              <a:buFont typeface="Arial" panose="020B0604020202020204" pitchFamily="34" charset="0"/>
              <a:buChar char="•"/>
              <a:defRPr/>
            </a:pPr>
            <a:endParaRPr lang="cs-CZ" altLang="cs-CZ" sz="2400" i="0" kern="0" dirty="0"/>
          </a:p>
        </p:txBody>
      </p:sp>
      <p:graphicFrame>
        <p:nvGraphicFramePr>
          <p:cNvPr id="4" name="Tabuľka 3">
            <a:extLst>
              <a:ext uri="{FF2B5EF4-FFF2-40B4-BE49-F238E27FC236}">
                <a16:creationId xmlns:a16="http://schemas.microsoft.com/office/drawing/2014/main" id="{1BECB8B0-A606-4781-B446-F7A5F66E9D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0918486"/>
              </p:ext>
            </p:extLst>
          </p:nvPr>
        </p:nvGraphicFramePr>
        <p:xfrm>
          <a:off x="1043608" y="1268760"/>
          <a:ext cx="7128792" cy="4435695"/>
        </p:xfrm>
        <a:graphic>
          <a:graphicData uri="http://schemas.openxmlformats.org/drawingml/2006/table">
            <a:tbl>
              <a:tblPr firstRow="1" firstCol="1" bandRow="1"/>
              <a:tblGrid>
                <a:gridCol w="4039692">
                  <a:extLst>
                    <a:ext uri="{9D8B030D-6E8A-4147-A177-3AD203B41FA5}">
                      <a16:colId xmlns:a16="http://schemas.microsoft.com/office/drawing/2014/main" val="1969813592"/>
                    </a:ext>
                  </a:extLst>
                </a:gridCol>
                <a:gridCol w="3089100">
                  <a:extLst>
                    <a:ext uri="{9D8B030D-6E8A-4147-A177-3AD203B41FA5}">
                      <a16:colId xmlns:a16="http://schemas.microsoft.com/office/drawing/2014/main" val="4042854559"/>
                    </a:ext>
                  </a:extLst>
                </a:gridCol>
              </a:tblGrid>
              <a:tr h="403245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sk-SK" sz="1600" b="1" kern="1200" dirty="0">
                          <a:solidFill>
                            <a:srgbClr val="44546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Čestné uznanie DG 2020 - 2021</a:t>
                      </a:r>
                      <a:endParaRPr lang="sk-SK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sk-SK" sz="1600" b="1" kern="1200">
                          <a:solidFill>
                            <a:srgbClr val="44546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RC</a:t>
                      </a:r>
                      <a:endParaRPr lang="sk-S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8600293"/>
                  </a:ext>
                </a:extLst>
              </a:tr>
              <a:tr h="403245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sk-SK" sz="1600" b="1" kern="1200">
                          <a:solidFill>
                            <a:srgbClr val="44546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Alexandra Bernáthová</a:t>
                      </a:r>
                      <a:endParaRPr lang="sk-S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sk-SK" sz="1600" b="1" kern="1200">
                          <a:solidFill>
                            <a:srgbClr val="44546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Nitra Harmony</a:t>
                      </a:r>
                      <a:endParaRPr lang="sk-S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1856014"/>
                  </a:ext>
                </a:extLst>
              </a:tr>
              <a:tr h="403245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sk-SK" sz="1600" b="1" kern="1200">
                          <a:solidFill>
                            <a:srgbClr val="44546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Irena Brichta</a:t>
                      </a:r>
                      <a:endParaRPr lang="sk-S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sk-SK" sz="1600" b="1" kern="1200">
                          <a:solidFill>
                            <a:srgbClr val="44546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Prague International</a:t>
                      </a:r>
                      <a:endParaRPr lang="sk-S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6076863"/>
                  </a:ext>
                </a:extLst>
              </a:tr>
              <a:tr h="403245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sk-SK" sz="1600" b="1" kern="1200">
                          <a:solidFill>
                            <a:srgbClr val="44546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Martin Timr</a:t>
                      </a:r>
                      <a:endParaRPr lang="sk-S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sk-SK" sz="1600" b="1" kern="1200">
                          <a:solidFill>
                            <a:srgbClr val="44546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České Budějovice</a:t>
                      </a:r>
                      <a:endParaRPr lang="sk-S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6949090"/>
                  </a:ext>
                </a:extLst>
              </a:tr>
              <a:tr h="403245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sk-SK" sz="1600" b="1" kern="1200">
                          <a:solidFill>
                            <a:srgbClr val="44546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Ivan Košalko</a:t>
                      </a:r>
                      <a:endParaRPr lang="sk-S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sk-SK" sz="1600" b="1" kern="1200">
                          <a:solidFill>
                            <a:srgbClr val="44546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Nitra </a:t>
                      </a:r>
                      <a:endParaRPr lang="sk-S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6181746"/>
                  </a:ext>
                </a:extLst>
              </a:tr>
              <a:tr h="403245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sk-SK" sz="1600" b="1" kern="1200">
                          <a:solidFill>
                            <a:srgbClr val="44546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Jaroslav Šmíd</a:t>
                      </a:r>
                      <a:endParaRPr lang="sk-S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sk-SK" sz="1600" b="1" kern="1200">
                          <a:solidFill>
                            <a:srgbClr val="44546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Trenčín</a:t>
                      </a:r>
                      <a:endParaRPr lang="sk-S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3705415"/>
                  </a:ext>
                </a:extLst>
              </a:tr>
              <a:tr h="403245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sk-SK" sz="1600" b="1" kern="1200">
                          <a:solidFill>
                            <a:srgbClr val="44546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Jan Kemr</a:t>
                      </a:r>
                      <a:endParaRPr lang="sk-S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sk-SK" sz="1600" b="1" kern="1200">
                          <a:solidFill>
                            <a:srgbClr val="44546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Praha Staré Město</a:t>
                      </a:r>
                      <a:endParaRPr lang="sk-S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6292432"/>
                  </a:ext>
                </a:extLst>
              </a:tr>
              <a:tr h="403245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sk-SK" sz="1600" b="1" kern="1200">
                          <a:solidFill>
                            <a:srgbClr val="44546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Dušan Trnovský</a:t>
                      </a:r>
                      <a:endParaRPr lang="sk-S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sk-SK" sz="1600" b="1" kern="1200">
                          <a:solidFill>
                            <a:srgbClr val="44546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Žilina International</a:t>
                      </a:r>
                      <a:endParaRPr lang="sk-S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5619948"/>
                  </a:ext>
                </a:extLst>
              </a:tr>
              <a:tr h="403245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sk-SK" sz="1600" b="1" kern="1200">
                          <a:solidFill>
                            <a:srgbClr val="44546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František Kocian</a:t>
                      </a:r>
                      <a:endParaRPr lang="sk-S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sk-SK" sz="1600" b="1" kern="1200">
                          <a:solidFill>
                            <a:srgbClr val="44546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Žilina </a:t>
                      </a:r>
                      <a:endParaRPr lang="sk-S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3968341"/>
                  </a:ext>
                </a:extLst>
              </a:tr>
              <a:tr h="403245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sk-SK" sz="1600" b="1" kern="1200">
                          <a:solidFill>
                            <a:srgbClr val="44546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Milan Detko</a:t>
                      </a:r>
                      <a:endParaRPr lang="sk-S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sk-SK" sz="1600" b="1" kern="1200">
                          <a:solidFill>
                            <a:srgbClr val="44546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Žilina International</a:t>
                      </a:r>
                      <a:endParaRPr lang="sk-S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083026"/>
                  </a:ext>
                </a:extLst>
              </a:tr>
              <a:tr h="403245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sk-SK" sz="1600" b="1" kern="1200">
                          <a:solidFill>
                            <a:srgbClr val="44546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Ivo Franc</a:t>
                      </a:r>
                      <a:endParaRPr lang="sk-S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sk-SK" sz="1600" b="1" kern="1200" dirty="0">
                          <a:solidFill>
                            <a:srgbClr val="44546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Frýdek – </a:t>
                      </a:r>
                      <a:r>
                        <a:rPr lang="sk-SK" sz="1600" b="1" kern="1200" dirty="0" err="1">
                          <a:solidFill>
                            <a:srgbClr val="44546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Místek</a:t>
                      </a:r>
                      <a:r>
                        <a:rPr lang="sk-SK" sz="1600" b="1" kern="1200" dirty="0">
                          <a:solidFill>
                            <a:srgbClr val="44546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 </a:t>
                      </a:r>
                      <a:r>
                        <a:rPr lang="sk-SK" sz="1600" b="1" kern="1200" dirty="0" err="1">
                          <a:solidFill>
                            <a:srgbClr val="44546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Kopřivnice</a:t>
                      </a:r>
                      <a:endParaRPr lang="sk-SK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54522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1377330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 bwMode="auto">
          <a:xfrm>
            <a:off x="683568" y="475488"/>
            <a:ext cx="8330161" cy="53458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indent="90488" eaLnBrk="1" hangingPunct="1"/>
            <a:r>
              <a:rPr lang="cs-CZ" altLang="sk-SK" sz="2800" b="1" cap="all" dirty="0" err="1">
                <a:latin typeface="Arial Narrow" panose="020B0606020202030204" pitchFamily="34" charset="0"/>
              </a:rPr>
              <a:t>OcenEní</a:t>
            </a:r>
            <a:r>
              <a:rPr lang="cs-CZ" altLang="sk-SK" sz="2800" b="1" cap="all" dirty="0">
                <a:latin typeface="Arial Narrow" panose="020B0606020202030204" pitchFamily="34" charset="0"/>
              </a:rPr>
              <a:t> rotariáni a </a:t>
            </a:r>
            <a:r>
              <a:rPr lang="cs-CZ" altLang="sk-SK" sz="2800" b="1" cap="all" dirty="0" err="1">
                <a:latin typeface="Arial Narrow" panose="020B0606020202030204" pitchFamily="34" charset="0"/>
              </a:rPr>
              <a:t>pRIAtelIA</a:t>
            </a:r>
            <a:r>
              <a:rPr lang="cs-CZ" altLang="sk-SK" sz="2800" b="1" cap="all" dirty="0">
                <a:latin typeface="Arial Narrow" panose="020B0606020202030204" pitchFamily="34" charset="0"/>
              </a:rPr>
              <a:t> </a:t>
            </a:r>
            <a:r>
              <a:rPr lang="cs-CZ" altLang="sk-SK" sz="2800" b="1" cap="all" dirty="0" err="1">
                <a:latin typeface="Arial Narrow" panose="020B0606020202030204" pitchFamily="34" charset="0"/>
              </a:rPr>
              <a:t>rotary</a:t>
            </a:r>
            <a:endParaRPr lang="en-US" altLang="sk-SK" sz="2800" b="1" cap="all" dirty="0">
              <a:latin typeface="Arial Narrow" panose="020B0606020202030204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411760" y="1113324"/>
            <a:ext cx="4964782" cy="515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0" indent="0" algn="ctr" defTabSz="7620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Monotype Sorts" pitchFamily="1" charset="2"/>
              <a:buNone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Monotype Sorts" pitchFamily="1" charset="2"/>
              <a:buChar char="q"/>
              <a:defRPr sz="2400" b="1">
                <a:solidFill>
                  <a:schemeClr val="tx1"/>
                </a:solidFill>
                <a:latin typeface="+mn-lt"/>
              </a:defRPr>
            </a:lvl2pPr>
            <a:lvl3pPr marL="116205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Monotype Sorts" pitchFamily="1" charset="2"/>
              <a:buChar char="q"/>
              <a:defRPr sz="2000" b="1">
                <a:solidFill>
                  <a:schemeClr val="tx1"/>
                </a:solidFill>
                <a:latin typeface="+mn-lt"/>
              </a:defRPr>
            </a:lvl3pPr>
            <a:lvl4pPr marL="16002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Monotype Sorts" pitchFamily="1" charset="2"/>
              <a:buChar char="q"/>
              <a:defRPr sz="2000" b="1">
                <a:solidFill>
                  <a:schemeClr val="tx1"/>
                </a:solidFill>
                <a:latin typeface="Arial CE" charset="0"/>
              </a:defRPr>
            </a:lvl4pPr>
            <a:lvl5pPr marL="20574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Monotype Sorts" pitchFamily="1" charset="2"/>
              <a:buChar char="q"/>
              <a:defRPr sz="2000" b="1">
                <a:solidFill>
                  <a:schemeClr val="tx1"/>
                </a:solidFill>
                <a:latin typeface="Arial CE" charset="0"/>
              </a:defRPr>
            </a:lvl5pPr>
            <a:lvl6pPr marL="25146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Monotype Sorts" pitchFamily="1" charset="2"/>
              <a:buChar char="q"/>
              <a:defRPr sz="2000" b="1">
                <a:solidFill>
                  <a:schemeClr val="tx1"/>
                </a:solidFill>
                <a:latin typeface="Arial CE" charset="0"/>
              </a:defRPr>
            </a:lvl6pPr>
            <a:lvl7pPr marL="29718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Monotype Sorts" pitchFamily="1" charset="2"/>
              <a:buChar char="q"/>
              <a:defRPr sz="2000" b="1">
                <a:solidFill>
                  <a:schemeClr val="tx1"/>
                </a:solidFill>
                <a:latin typeface="Arial CE" charset="0"/>
              </a:defRPr>
            </a:lvl7pPr>
            <a:lvl8pPr marL="34290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Monotype Sorts" pitchFamily="1" charset="2"/>
              <a:buChar char="q"/>
              <a:defRPr sz="2000" b="1">
                <a:solidFill>
                  <a:schemeClr val="tx1"/>
                </a:solidFill>
                <a:latin typeface="Arial CE" charset="0"/>
              </a:defRPr>
            </a:lvl8pPr>
            <a:lvl9pPr marL="38862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Monotype Sorts" pitchFamily="1" charset="2"/>
              <a:buChar char="q"/>
              <a:defRPr sz="2000" b="1">
                <a:solidFill>
                  <a:schemeClr val="tx1"/>
                </a:solidFill>
                <a:latin typeface="Arial CE" charset="0"/>
              </a:defRPr>
            </a:lvl9pPr>
          </a:lstStyle>
          <a:p>
            <a:pPr algn="l" defTabSz="914400">
              <a:defRPr/>
            </a:pPr>
            <a:endParaRPr lang="cs-CZ" altLang="cs-CZ" sz="2400" kern="0" dirty="0"/>
          </a:p>
          <a:p>
            <a:pPr marL="342900" indent="-342900" algn="l" defTabSz="914400">
              <a:buFont typeface="Arial" panose="020B0604020202020204" pitchFamily="34" charset="0"/>
              <a:buChar char="•"/>
              <a:defRPr/>
            </a:pPr>
            <a:endParaRPr lang="cs-CZ" altLang="cs-CZ" sz="2400" i="0" kern="0" dirty="0"/>
          </a:p>
        </p:txBody>
      </p:sp>
      <p:graphicFrame>
        <p:nvGraphicFramePr>
          <p:cNvPr id="4" name="Tabuľka 3">
            <a:extLst>
              <a:ext uri="{FF2B5EF4-FFF2-40B4-BE49-F238E27FC236}">
                <a16:creationId xmlns:a16="http://schemas.microsoft.com/office/drawing/2014/main" id="{433A4B53-0A27-4CE0-8F3C-B2DFA40BC4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0000074"/>
              </p:ext>
            </p:extLst>
          </p:nvPr>
        </p:nvGraphicFramePr>
        <p:xfrm>
          <a:off x="899592" y="1384804"/>
          <a:ext cx="7200800" cy="4524507"/>
        </p:xfrm>
        <a:graphic>
          <a:graphicData uri="http://schemas.openxmlformats.org/drawingml/2006/table">
            <a:tbl>
              <a:tblPr firstRow="1" firstCol="1" bandRow="1"/>
              <a:tblGrid>
                <a:gridCol w="3699599">
                  <a:extLst>
                    <a:ext uri="{9D8B030D-6E8A-4147-A177-3AD203B41FA5}">
                      <a16:colId xmlns:a16="http://schemas.microsoft.com/office/drawing/2014/main" val="204684102"/>
                    </a:ext>
                  </a:extLst>
                </a:gridCol>
                <a:gridCol w="3501201">
                  <a:extLst>
                    <a:ext uri="{9D8B030D-6E8A-4147-A177-3AD203B41FA5}">
                      <a16:colId xmlns:a16="http://schemas.microsoft.com/office/drawing/2014/main" val="369259696"/>
                    </a:ext>
                  </a:extLst>
                </a:gridCol>
              </a:tblGrid>
              <a:tr h="3480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600" b="1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Poďakovanie DG 2020 - 2021</a:t>
                      </a:r>
                      <a:endParaRPr lang="sk-SK" sz="1600" b="1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RC</a:t>
                      </a:r>
                      <a:endParaRPr lang="sk-SK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5149981"/>
                  </a:ext>
                </a:extLst>
              </a:tr>
              <a:tr h="3480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600" b="1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STXinwei" panose="020B0503020204020204" pitchFamily="2" charset="-122"/>
                          <a:cs typeface="Times New Roman" panose="02020603050405020304" pitchFamily="18" charset="0"/>
                        </a:rPr>
                        <a:t>Ladislav Nagy</a:t>
                      </a: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600" b="1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STXinwei" panose="020B0503020204020204" pitchFamily="2" charset="-122"/>
                          <a:cs typeface="Times New Roman" panose="02020603050405020304" pitchFamily="18" charset="0"/>
                        </a:rPr>
                        <a:t>Dunajská Streda</a:t>
                      </a: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3004868"/>
                  </a:ext>
                </a:extLst>
              </a:tr>
              <a:tr h="3480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600" b="1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STXinwei" panose="020B0503020204020204" pitchFamily="2" charset="-122"/>
                          <a:cs typeface="Times New Roman" panose="02020603050405020304" pitchFamily="18" charset="0"/>
                        </a:rPr>
                        <a:t>Martina Jankovská</a:t>
                      </a: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600" b="1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STXinwei" panose="020B0503020204020204" pitchFamily="2" charset="-122"/>
                          <a:cs typeface="Times New Roman" panose="02020603050405020304" pitchFamily="18" charset="0"/>
                        </a:rPr>
                        <a:t>Praha City</a:t>
                      </a: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1613978"/>
                  </a:ext>
                </a:extLst>
              </a:tr>
              <a:tr h="3480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600" b="1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STXinwei" panose="020B0503020204020204" pitchFamily="2" charset="-122"/>
                          <a:cs typeface="Times New Roman" panose="02020603050405020304" pitchFamily="18" charset="0"/>
                        </a:rPr>
                        <a:t>Daniela Vondrová</a:t>
                      </a: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600" b="1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STXinwei" panose="020B0503020204020204" pitchFamily="2" charset="-122"/>
                          <a:cs typeface="Times New Roman" panose="02020603050405020304" pitchFamily="18" charset="0"/>
                        </a:rPr>
                        <a:t>Český </a:t>
                      </a:r>
                      <a:r>
                        <a:rPr lang="sk-SK" sz="1600" b="1" dirty="0" err="1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STXinwei" panose="020B0503020204020204" pitchFamily="2" charset="-122"/>
                          <a:cs typeface="Times New Roman" panose="02020603050405020304" pitchFamily="18" charset="0"/>
                        </a:rPr>
                        <a:t>Krumlov</a:t>
                      </a:r>
                      <a:endParaRPr lang="sk-SK" sz="1600" b="1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STXinwei" panose="020B0503020204020204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3435229"/>
                  </a:ext>
                </a:extLst>
              </a:tr>
              <a:tr h="3480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600" b="1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STXinwei" panose="020B0503020204020204" pitchFamily="2" charset="-122"/>
                          <a:cs typeface="Times New Roman" panose="02020603050405020304" pitchFamily="18" charset="0"/>
                        </a:rPr>
                        <a:t>Juraj Sabaka</a:t>
                      </a: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600" b="1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STXinwei" panose="020B0503020204020204" pitchFamily="2" charset="-122"/>
                          <a:cs typeface="Times New Roman" panose="02020603050405020304" pitchFamily="18" charset="0"/>
                        </a:rPr>
                        <a:t>Žilina</a:t>
                      </a: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6840496"/>
                  </a:ext>
                </a:extLst>
              </a:tr>
              <a:tr h="3480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600" b="1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STXinwei" panose="020B0503020204020204" pitchFamily="2" charset="-122"/>
                          <a:cs typeface="Times New Roman" panose="02020603050405020304" pitchFamily="18" charset="0"/>
                        </a:rPr>
                        <a:t>Ján Žiak</a:t>
                      </a: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600" b="1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STXinwei" panose="020B0503020204020204" pitchFamily="2" charset="-122"/>
                          <a:cs typeface="Times New Roman" panose="02020603050405020304" pitchFamily="18" charset="0"/>
                        </a:rPr>
                        <a:t>Martin</a:t>
                      </a: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4894651"/>
                  </a:ext>
                </a:extLst>
              </a:tr>
              <a:tr h="3480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600" b="1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STXinwei" panose="020B0503020204020204" pitchFamily="2" charset="-122"/>
                          <a:cs typeface="Times New Roman" panose="02020603050405020304" pitchFamily="18" charset="0"/>
                        </a:rPr>
                        <a:t>Jan Ženatý</a:t>
                      </a: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600" b="1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STXinwei" panose="020B0503020204020204" pitchFamily="2" charset="-122"/>
                          <a:cs typeface="Times New Roman" panose="02020603050405020304" pitchFamily="18" charset="0"/>
                        </a:rPr>
                        <a:t>Ostrava</a:t>
                      </a: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8180016"/>
                  </a:ext>
                </a:extLst>
              </a:tr>
              <a:tr h="3480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600" b="1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STXinwei" panose="020B0503020204020204" pitchFamily="2" charset="-122"/>
                          <a:cs typeface="Times New Roman" panose="02020603050405020304" pitchFamily="18" charset="0"/>
                        </a:rPr>
                        <a:t>Zdeněk Michálek</a:t>
                      </a: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600" b="1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STXinwei" panose="020B0503020204020204" pitchFamily="2" charset="-122"/>
                          <a:cs typeface="Times New Roman" panose="02020603050405020304" pitchFamily="18" charset="0"/>
                        </a:rPr>
                        <a:t>Frýdek - </a:t>
                      </a:r>
                      <a:r>
                        <a:rPr lang="sk-SK" sz="1600" b="1" dirty="0" err="1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STXinwei" panose="020B0503020204020204" pitchFamily="2" charset="-122"/>
                          <a:cs typeface="Times New Roman" panose="02020603050405020304" pitchFamily="18" charset="0"/>
                        </a:rPr>
                        <a:t>Místek</a:t>
                      </a:r>
                      <a:r>
                        <a:rPr lang="sk-SK" sz="1600" b="1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STXinwei" panose="020B0503020204020204" pitchFamily="2" charset="-122"/>
                          <a:cs typeface="Times New Roman" panose="02020603050405020304" pitchFamily="18" charset="0"/>
                        </a:rPr>
                        <a:t> a </a:t>
                      </a:r>
                      <a:r>
                        <a:rPr lang="sk-SK" sz="1600" b="1" dirty="0" err="1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STXinwei" panose="020B0503020204020204" pitchFamily="2" charset="-122"/>
                          <a:cs typeface="Times New Roman" panose="02020603050405020304" pitchFamily="18" charset="0"/>
                        </a:rPr>
                        <a:t>Kopřivnice</a:t>
                      </a:r>
                      <a:endParaRPr lang="sk-SK" sz="1600" b="1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STXinwei" panose="020B0503020204020204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9244021"/>
                  </a:ext>
                </a:extLst>
              </a:tr>
              <a:tr h="3480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600" b="1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STXinwei" panose="020B0503020204020204" pitchFamily="2" charset="-122"/>
                          <a:cs typeface="Times New Roman" panose="02020603050405020304" pitchFamily="18" charset="0"/>
                        </a:rPr>
                        <a:t>Jiří Karvánek</a:t>
                      </a: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600" b="1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STXinwei" panose="020B0503020204020204" pitchFamily="2" charset="-122"/>
                          <a:cs typeface="Times New Roman" panose="02020603050405020304" pitchFamily="18" charset="0"/>
                        </a:rPr>
                        <a:t>Český </a:t>
                      </a:r>
                      <a:r>
                        <a:rPr lang="sk-SK" sz="1600" b="1" dirty="0" err="1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STXinwei" panose="020B0503020204020204" pitchFamily="2" charset="-122"/>
                          <a:cs typeface="Times New Roman" panose="02020603050405020304" pitchFamily="18" charset="0"/>
                        </a:rPr>
                        <a:t>Krumlov</a:t>
                      </a:r>
                      <a:endParaRPr lang="sk-SK" sz="1600" b="1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STXinwei" panose="020B0503020204020204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0869441"/>
                  </a:ext>
                </a:extLst>
              </a:tr>
              <a:tr h="3480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600" b="1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STXinwei" panose="020B0503020204020204" pitchFamily="2" charset="-122"/>
                          <a:cs typeface="Times New Roman" panose="02020603050405020304" pitchFamily="18" charset="0"/>
                        </a:rPr>
                        <a:t>Pavel Petráš</a:t>
                      </a: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600" b="1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STXinwei" panose="020B0503020204020204" pitchFamily="2" charset="-122"/>
                          <a:cs typeface="Times New Roman" panose="02020603050405020304" pitchFamily="18" charset="0"/>
                        </a:rPr>
                        <a:t>Liptovský Mikuláš</a:t>
                      </a: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3110342"/>
                  </a:ext>
                </a:extLst>
              </a:tr>
              <a:tr h="3480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600" b="1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STXinwei" panose="020B0503020204020204" pitchFamily="2" charset="-122"/>
                          <a:cs typeface="Times New Roman" panose="02020603050405020304" pitchFamily="18" charset="0"/>
                        </a:rPr>
                        <a:t>Robert Plevka</a:t>
                      </a: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600" b="1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STXinwei" panose="020B0503020204020204" pitchFamily="2" charset="-122"/>
                          <a:cs typeface="Times New Roman" panose="02020603050405020304" pitchFamily="18" charset="0"/>
                        </a:rPr>
                        <a:t>Nitra</a:t>
                      </a: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8963575"/>
                  </a:ext>
                </a:extLst>
              </a:tr>
              <a:tr h="3480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600" b="1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STXinwei" panose="020B0503020204020204" pitchFamily="2" charset="-122"/>
                          <a:cs typeface="Times New Roman" panose="02020603050405020304" pitchFamily="18" charset="0"/>
                        </a:rPr>
                        <a:t>František Kornaj</a:t>
                      </a: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600" b="1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STXinwei" panose="020B0503020204020204" pitchFamily="2" charset="-122"/>
                          <a:cs typeface="Times New Roman" panose="02020603050405020304" pitchFamily="18" charset="0"/>
                        </a:rPr>
                        <a:t>Spišská Nová Ves</a:t>
                      </a: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5332702"/>
                  </a:ext>
                </a:extLst>
              </a:tr>
              <a:tr h="3480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600" b="1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STXinwei" panose="020B0503020204020204" pitchFamily="2" charset="-122"/>
                          <a:cs typeface="Times New Roman" panose="02020603050405020304" pitchFamily="18" charset="0"/>
                        </a:rPr>
                        <a:t>Hana </a:t>
                      </a:r>
                      <a:r>
                        <a:rPr lang="sk-SK" sz="1600" b="1" dirty="0" err="1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STXinwei" panose="020B0503020204020204" pitchFamily="2" charset="-122"/>
                          <a:cs typeface="Times New Roman" panose="02020603050405020304" pitchFamily="18" charset="0"/>
                        </a:rPr>
                        <a:t>Gamrot</a:t>
                      </a:r>
                      <a:endParaRPr lang="sk-SK" sz="1600" b="1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STXinwei" panose="020B0503020204020204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600" b="1" dirty="0" err="1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STXinwei" panose="020B0503020204020204" pitchFamily="2" charset="-122"/>
                          <a:cs typeface="Times New Roman" panose="02020603050405020304" pitchFamily="18" charset="0"/>
                        </a:rPr>
                        <a:t>Prague</a:t>
                      </a:r>
                      <a:r>
                        <a:rPr lang="sk-SK" sz="1600" b="1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STXinwei" panose="020B0503020204020204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sk-SK" sz="1600" b="1" dirty="0" err="1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STXinwei" panose="020B0503020204020204" pitchFamily="2" charset="-122"/>
                          <a:cs typeface="Times New Roman" panose="02020603050405020304" pitchFamily="18" charset="0"/>
                        </a:rPr>
                        <a:t>Inernational</a:t>
                      </a:r>
                      <a:endParaRPr lang="sk-SK" sz="1600" b="1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STXinwei" panose="020B0503020204020204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70841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0220518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 bwMode="auto">
          <a:xfrm>
            <a:off x="683568" y="409956"/>
            <a:ext cx="8330161" cy="60011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indent="90488" eaLnBrk="1" hangingPunct="1"/>
            <a:r>
              <a:rPr lang="cs-CZ" altLang="sk-SK" sz="2800" b="1" cap="all" dirty="0" err="1">
                <a:latin typeface="Arial Narrow" panose="020B0606020202030204" pitchFamily="34" charset="0"/>
              </a:rPr>
              <a:t>OcenEní</a:t>
            </a:r>
            <a:r>
              <a:rPr lang="cs-CZ" altLang="sk-SK" sz="2800" b="1" cap="all" dirty="0">
                <a:latin typeface="Arial Narrow" panose="020B0606020202030204" pitchFamily="34" charset="0"/>
              </a:rPr>
              <a:t> rotariáni a </a:t>
            </a:r>
            <a:r>
              <a:rPr lang="cs-CZ" altLang="sk-SK" sz="2800" b="1" cap="all" dirty="0" err="1">
                <a:latin typeface="Arial Narrow" panose="020B0606020202030204" pitchFamily="34" charset="0"/>
              </a:rPr>
              <a:t>pRItelIA</a:t>
            </a:r>
            <a:r>
              <a:rPr lang="cs-CZ" altLang="sk-SK" sz="2800" b="1" cap="all" dirty="0">
                <a:latin typeface="Arial Narrow" panose="020B0606020202030204" pitchFamily="34" charset="0"/>
              </a:rPr>
              <a:t> </a:t>
            </a:r>
            <a:r>
              <a:rPr lang="cs-CZ" altLang="sk-SK" sz="2800" b="1" cap="all" dirty="0" err="1">
                <a:latin typeface="Arial Narrow" panose="020B0606020202030204" pitchFamily="34" charset="0"/>
              </a:rPr>
              <a:t>rotary</a:t>
            </a:r>
            <a:endParaRPr lang="en-US" altLang="sk-SK" sz="2800" b="1" cap="all" dirty="0">
              <a:latin typeface="Arial Narrow" panose="020B0606020202030204" pitchFamily="34" charset="0"/>
            </a:endParaRPr>
          </a:p>
        </p:txBody>
      </p:sp>
      <p:pic>
        <p:nvPicPr>
          <p:cNvPr id="2" name="Obrázok 1">
            <a:extLst>
              <a:ext uri="{FF2B5EF4-FFF2-40B4-BE49-F238E27FC236}">
                <a16:creationId xmlns:a16="http://schemas.microsoft.com/office/drawing/2014/main" id="{66A11AAC-FCCA-4F9F-A47F-D9FBF0AD8C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1124744"/>
            <a:ext cx="8424936" cy="5338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813910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 bwMode="auto">
          <a:xfrm>
            <a:off x="153624" y="442290"/>
            <a:ext cx="8186145" cy="533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indent="90488" eaLnBrk="1" hangingPunct="1"/>
            <a:r>
              <a:rPr lang="cs-CZ" altLang="sk-SK" sz="2800" b="1" cap="all" dirty="0">
                <a:latin typeface="Arial Narrow" panose="020B0606020202030204" pitchFamily="34" charset="0"/>
              </a:rPr>
              <a:t>UZNANIA </a:t>
            </a:r>
            <a:r>
              <a:rPr lang="cs-CZ" altLang="sk-SK" sz="2800" b="1" cap="all" dirty="0" err="1">
                <a:latin typeface="Arial Narrow" panose="020B0606020202030204" pitchFamily="34" charset="0"/>
              </a:rPr>
              <a:t>rotariánOM</a:t>
            </a:r>
            <a:r>
              <a:rPr lang="cs-CZ" altLang="sk-SK" sz="2800" b="1" cap="all" dirty="0">
                <a:latin typeface="Arial Narrow" panose="020B0606020202030204" pitchFamily="34" charset="0"/>
              </a:rPr>
              <a:t> a </a:t>
            </a:r>
            <a:r>
              <a:rPr lang="cs-CZ" altLang="sk-SK" sz="2800" b="1" cap="all" dirty="0" err="1">
                <a:latin typeface="Arial Narrow" panose="020B0606020202030204" pitchFamily="34" charset="0"/>
              </a:rPr>
              <a:t>pRIATEĽOM</a:t>
            </a:r>
            <a:r>
              <a:rPr lang="cs-CZ" altLang="sk-SK" sz="2800" b="1" cap="all" dirty="0">
                <a:latin typeface="Arial Narrow" panose="020B0606020202030204" pitchFamily="34" charset="0"/>
              </a:rPr>
              <a:t>  </a:t>
            </a:r>
            <a:r>
              <a:rPr lang="cs-CZ" altLang="sk-SK" sz="2800" b="1" cap="all" dirty="0" err="1">
                <a:latin typeface="Arial Narrow" panose="020B0606020202030204" pitchFamily="34" charset="0"/>
              </a:rPr>
              <a:t>rotary</a:t>
            </a:r>
            <a:endParaRPr lang="en-US" altLang="sk-SK" sz="2800" b="1" cap="all" dirty="0">
              <a:latin typeface="Arial Narrow" panose="020B0606020202030204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78008" y="1207336"/>
            <a:ext cx="4104456" cy="515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0" indent="0" algn="ctr" defTabSz="7620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Monotype Sorts" pitchFamily="1" charset="2"/>
              <a:buNone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Monotype Sorts" pitchFamily="1" charset="2"/>
              <a:buChar char="q"/>
              <a:defRPr sz="2400" b="1">
                <a:solidFill>
                  <a:schemeClr val="tx1"/>
                </a:solidFill>
                <a:latin typeface="+mn-lt"/>
              </a:defRPr>
            </a:lvl2pPr>
            <a:lvl3pPr marL="116205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Monotype Sorts" pitchFamily="1" charset="2"/>
              <a:buChar char="q"/>
              <a:defRPr sz="2000" b="1">
                <a:solidFill>
                  <a:schemeClr val="tx1"/>
                </a:solidFill>
                <a:latin typeface="+mn-lt"/>
              </a:defRPr>
            </a:lvl3pPr>
            <a:lvl4pPr marL="16002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Monotype Sorts" pitchFamily="1" charset="2"/>
              <a:buChar char="q"/>
              <a:defRPr sz="2000" b="1">
                <a:solidFill>
                  <a:schemeClr val="tx1"/>
                </a:solidFill>
                <a:latin typeface="Arial CE" charset="0"/>
              </a:defRPr>
            </a:lvl4pPr>
            <a:lvl5pPr marL="20574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Monotype Sorts" pitchFamily="1" charset="2"/>
              <a:buChar char="q"/>
              <a:defRPr sz="2000" b="1">
                <a:solidFill>
                  <a:schemeClr val="tx1"/>
                </a:solidFill>
                <a:latin typeface="Arial CE" charset="0"/>
              </a:defRPr>
            </a:lvl5pPr>
            <a:lvl6pPr marL="25146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Monotype Sorts" pitchFamily="1" charset="2"/>
              <a:buChar char="q"/>
              <a:defRPr sz="2000" b="1">
                <a:solidFill>
                  <a:schemeClr val="tx1"/>
                </a:solidFill>
                <a:latin typeface="Arial CE" charset="0"/>
              </a:defRPr>
            </a:lvl6pPr>
            <a:lvl7pPr marL="29718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Monotype Sorts" pitchFamily="1" charset="2"/>
              <a:buChar char="q"/>
              <a:defRPr sz="2000" b="1">
                <a:solidFill>
                  <a:schemeClr val="tx1"/>
                </a:solidFill>
                <a:latin typeface="Arial CE" charset="0"/>
              </a:defRPr>
            </a:lvl7pPr>
            <a:lvl8pPr marL="34290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Monotype Sorts" pitchFamily="1" charset="2"/>
              <a:buChar char="q"/>
              <a:defRPr sz="2000" b="1">
                <a:solidFill>
                  <a:schemeClr val="tx1"/>
                </a:solidFill>
                <a:latin typeface="Arial CE" charset="0"/>
              </a:defRPr>
            </a:lvl8pPr>
            <a:lvl9pPr marL="38862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Monotype Sorts" pitchFamily="1" charset="2"/>
              <a:buChar char="q"/>
              <a:defRPr sz="2000" b="1">
                <a:solidFill>
                  <a:schemeClr val="tx1"/>
                </a:solidFill>
                <a:latin typeface="Arial CE" charset="0"/>
              </a:defRPr>
            </a:lvl9pPr>
          </a:lstStyle>
          <a:p>
            <a:pPr algn="l" defTabSz="914400">
              <a:defRPr/>
            </a:pPr>
            <a:r>
              <a:rPr lang="cs-CZ" altLang="cs-CZ" u="sng" kern="0" dirty="0">
                <a:solidFill>
                  <a:srgbClr val="002060"/>
                </a:solidFill>
              </a:rPr>
              <a:t>PAUL HARRIS FELLOW</a:t>
            </a:r>
            <a:endParaRPr lang="cs-CZ" altLang="cs-CZ" kern="0" dirty="0"/>
          </a:p>
          <a:p>
            <a:pPr algn="l" defTabSz="914400">
              <a:defRPr/>
            </a:pPr>
            <a:endParaRPr lang="cs-CZ" altLang="cs-CZ" sz="2400" kern="0" dirty="0"/>
          </a:p>
          <a:p>
            <a:pPr marL="342900" indent="-342900" algn="l" defTabSz="914400">
              <a:buFont typeface="Arial" panose="020B0604020202020204" pitchFamily="34" charset="0"/>
              <a:buChar char="•"/>
              <a:defRPr/>
            </a:pPr>
            <a:endParaRPr lang="cs-CZ" altLang="cs-CZ" sz="2400" i="0" kern="0" dirty="0"/>
          </a:p>
        </p:txBody>
      </p:sp>
      <p:pic>
        <p:nvPicPr>
          <p:cNvPr id="2" name="Obrázo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954458"/>
            <a:ext cx="2060848" cy="2077494"/>
          </a:xfrm>
          <a:prstGeom prst="rect">
            <a:avLst/>
          </a:prstGeom>
        </p:spPr>
      </p:pic>
      <p:graphicFrame>
        <p:nvGraphicFramePr>
          <p:cNvPr id="4" name="Tabuľ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7237818"/>
              </p:ext>
            </p:extLst>
          </p:nvPr>
        </p:nvGraphicFramePr>
        <p:xfrm>
          <a:off x="2411760" y="1988840"/>
          <a:ext cx="6178252" cy="40862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718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64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sk-SK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František STANK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2000" b="1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RC Bratislava International</a:t>
                      </a:r>
                      <a:endParaRPr lang="sk-SK" sz="2000" b="1" i="0" u="none" strike="noStrike" dirty="0">
                        <a:solidFill>
                          <a:srgbClr val="00206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sk-SK" sz="2000" b="1" i="0" u="none" strike="noStrike" dirty="0" err="1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Jan</a:t>
                      </a:r>
                      <a:r>
                        <a:rPr lang="sk-SK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sk-SK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KRÁTKY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2000" b="1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RC Jihlava</a:t>
                      </a:r>
                      <a:endParaRPr lang="sk-SK" sz="2000" b="1" i="0" u="none" strike="noStrike" dirty="0">
                        <a:solidFill>
                          <a:srgbClr val="00206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sk-SK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Ondrej REMIÁŠ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2000" b="1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RC Jihlava</a:t>
                      </a:r>
                      <a:endParaRPr lang="sk-SK" sz="2000" b="1" i="0" u="none" strike="noStrike" dirty="0">
                        <a:solidFill>
                          <a:srgbClr val="00206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sk-SK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Karel VAVERKA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2000" b="1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RC Třebíč</a:t>
                      </a:r>
                      <a:endParaRPr lang="sk-SK" sz="2000" b="1" i="0" u="none" strike="noStrike" dirty="0">
                        <a:solidFill>
                          <a:srgbClr val="00206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sk-SK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Milan MÍKA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2000" b="1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RC Tábor</a:t>
                      </a:r>
                      <a:endParaRPr lang="sk-SK" sz="2000" b="1" i="0" u="none" strike="noStrike" dirty="0">
                        <a:solidFill>
                          <a:srgbClr val="00206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sk-SK" sz="2000" b="1" i="0" u="none" strike="noStrike" dirty="0" err="1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Zdeněk</a:t>
                      </a:r>
                      <a:r>
                        <a:rPr lang="sk-SK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 URBANEC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2000" b="1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RC </a:t>
                      </a:r>
                      <a:r>
                        <a:rPr lang="sk-SK" sz="2000" b="1" u="none" strike="noStrike" dirty="0" err="1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Karlovy</a:t>
                      </a:r>
                      <a:r>
                        <a:rPr lang="sk-SK" sz="2000" b="1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 Vary</a:t>
                      </a:r>
                      <a:endParaRPr lang="sk-SK" sz="2000" b="1" i="0" u="none" strike="noStrike" dirty="0">
                        <a:solidFill>
                          <a:srgbClr val="00206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sk-SK" sz="2000" b="1" i="0" u="none" strike="noStrike" dirty="0" err="1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Petr</a:t>
                      </a:r>
                      <a:r>
                        <a:rPr lang="sk-SK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 CHÝLE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2000" b="1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RC Most</a:t>
                      </a:r>
                      <a:endParaRPr lang="sk-SK" sz="2000" b="1" i="0" u="none" strike="noStrike" dirty="0">
                        <a:solidFill>
                          <a:srgbClr val="00206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sk-SK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Juraj MIČKO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2000" b="1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RC Košice</a:t>
                      </a:r>
                      <a:endParaRPr lang="sk-SK" sz="2000" b="1" i="0" u="none" strike="noStrike" dirty="0">
                        <a:solidFill>
                          <a:srgbClr val="00206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sk-SK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Miroslav SKLENÁR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2000" b="1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RC Košice</a:t>
                      </a:r>
                      <a:endParaRPr lang="sk-SK" sz="2000" b="1" i="0" u="none" strike="noStrike" dirty="0">
                        <a:solidFill>
                          <a:srgbClr val="00206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sk-SK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Peter MURGAŠ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2000" b="1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RC Košice - Country</a:t>
                      </a:r>
                      <a:endParaRPr lang="sk-SK" sz="2000" b="1" i="0" u="none" strike="noStrike" dirty="0">
                        <a:solidFill>
                          <a:srgbClr val="00206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sk-SK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Pavol BOBOVSKÝ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2000" b="1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RC Poprad</a:t>
                      </a:r>
                      <a:endParaRPr lang="sk-SK" sz="2000" b="1" i="0" u="none" strike="noStrike" dirty="0">
                        <a:solidFill>
                          <a:srgbClr val="00206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sk-SK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Vladimír GAŠPAR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2000" b="1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RC Prešov-Šariš</a:t>
                      </a:r>
                      <a:endParaRPr lang="sk-SK" sz="2000" b="1" i="0" u="none" strike="noStrike" dirty="0">
                        <a:solidFill>
                          <a:srgbClr val="00206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sk-SK" sz="2000" b="1" i="0" u="none" strike="noStrike" dirty="0" err="1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Marian</a:t>
                      </a:r>
                      <a:r>
                        <a:rPr lang="sk-SK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 PUCI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2000" b="1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RC Trebišov</a:t>
                      </a:r>
                      <a:endParaRPr lang="sk-SK" sz="2000" b="1" i="0" u="none" strike="noStrike" dirty="0">
                        <a:solidFill>
                          <a:srgbClr val="00206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4639722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95528" y="1087966"/>
            <a:ext cx="3024336" cy="515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0" indent="0" algn="ctr" defTabSz="7620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Monotype Sorts" pitchFamily="1" charset="2"/>
              <a:buNone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Monotype Sorts" pitchFamily="1" charset="2"/>
              <a:buChar char="q"/>
              <a:defRPr sz="2400" b="1">
                <a:solidFill>
                  <a:schemeClr val="tx1"/>
                </a:solidFill>
                <a:latin typeface="+mn-lt"/>
              </a:defRPr>
            </a:lvl2pPr>
            <a:lvl3pPr marL="116205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Monotype Sorts" pitchFamily="1" charset="2"/>
              <a:buChar char="q"/>
              <a:defRPr sz="2000" b="1">
                <a:solidFill>
                  <a:schemeClr val="tx1"/>
                </a:solidFill>
                <a:latin typeface="+mn-lt"/>
              </a:defRPr>
            </a:lvl3pPr>
            <a:lvl4pPr marL="16002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Monotype Sorts" pitchFamily="1" charset="2"/>
              <a:buChar char="q"/>
              <a:defRPr sz="2000" b="1">
                <a:solidFill>
                  <a:schemeClr val="tx1"/>
                </a:solidFill>
                <a:latin typeface="Arial CE" charset="0"/>
              </a:defRPr>
            </a:lvl4pPr>
            <a:lvl5pPr marL="20574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Monotype Sorts" pitchFamily="1" charset="2"/>
              <a:buChar char="q"/>
              <a:defRPr sz="2000" b="1">
                <a:solidFill>
                  <a:schemeClr val="tx1"/>
                </a:solidFill>
                <a:latin typeface="Arial CE" charset="0"/>
              </a:defRPr>
            </a:lvl5pPr>
            <a:lvl6pPr marL="25146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Monotype Sorts" pitchFamily="1" charset="2"/>
              <a:buChar char="q"/>
              <a:defRPr sz="2000" b="1">
                <a:solidFill>
                  <a:schemeClr val="tx1"/>
                </a:solidFill>
                <a:latin typeface="Arial CE" charset="0"/>
              </a:defRPr>
            </a:lvl6pPr>
            <a:lvl7pPr marL="29718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Monotype Sorts" pitchFamily="1" charset="2"/>
              <a:buChar char="q"/>
              <a:defRPr sz="2000" b="1">
                <a:solidFill>
                  <a:schemeClr val="tx1"/>
                </a:solidFill>
                <a:latin typeface="Arial CE" charset="0"/>
              </a:defRPr>
            </a:lvl7pPr>
            <a:lvl8pPr marL="34290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Monotype Sorts" pitchFamily="1" charset="2"/>
              <a:buChar char="q"/>
              <a:defRPr sz="2000" b="1">
                <a:solidFill>
                  <a:schemeClr val="tx1"/>
                </a:solidFill>
                <a:latin typeface="Arial CE" charset="0"/>
              </a:defRPr>
            </a:lvl8pPr>
            <a:lvl9pPr marL="38862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Monotype Sorts" pitchFamily="1" charset="2"/>
              <a:buChar char="q"/>
              <a:defRPr sz="2000" b="1">
                <a:solidFill>
                  <a:schemeClr val="tx1"/>
                </a:solidFill>
                <a:latin typeface="Arial CE" charset="0"/>
              </a:defRPr>
            </a:lvl9pPr>
          </a:lstStyle>
          <a:p>
            <a:pPr algn="l" defTabSz="914400">
              <a:defRPr/>
            </a:pPr>
            <a:r>
              <a:rPr lang="cs-CZ" altLang="cs-CZ" sz="2400" u="sng" kern="0" dirty="0">
                <a:solidFill>
                  <a:srgbClr val="002060"/>
                </a:solidFill>
              </a:rPr>
              <a:t>PAUL HARRIS FELLOW</a:t>
            </a:r>
            <a:endParaRPr lang="cs-CZ" altLang="cs-CZ" sz="2400" kern="0" dirty="0"/>
          </a:p>
          <a:p>
            <a:pPr algn="l" defTabSz="914400">
              <a:defRPr/>
            </a:pPr>
            <a:endParaRPr lang="cs-CZ" altLang="cs-CZ" sz="2400" kern="0" dirty="0"/>
          </a:p>
          <a:p>
            <a:pPr marL="342900" indent="-342900" algn="l" defTabSz="914400">
              <a:buFont typeface="Arial" panose="020B0604020202020204" pitchFamily="34" charset="0"/>
              <a:buChar char="•"/>
              <a:defRPr/>
            </a:pPr>
            <a:endParaRPr lang="cs-CZ" altLang="cs-CZ" sz="2400" i="0" kern="0" dirty="0"/>
          </a:p>
        </p:txBody>
      </p:sp>
      <p:pic>
        <p:nvPicPr>
          <p:cNvPr id="2" name="Obrázo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700808"/>
            <a:ext cx="2060848" cy="2077494"/>
          </a:xfrm>
          <a:prstGeom prst="rect">
            <a:avLst/>
          </a:prstGeom>
        </p:spPr>
      </p:pic>
      <p:graphicFrame>
        <p:nvGraphicFramePr>
          <p:cNvPr id="3" name="Tabuľ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2761065"/>
              </p:ext>
            </p:extLst>
          </p:nvPr>
        </p:nvGraphicFramePr>
        <p:xfrm>
          <a:off x="2483768" y="1628800"/>
          <a:ext cx="6048672" cy="47148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243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43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sk-SK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Milan KRÁĽ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2000" b="1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RC Levice</a:t>
                      </a:r>
                      <a:endParaRPr lang="sk-SK" sz="20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sk-SK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Kamil LACKO-BARTOŠ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2000" b="1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RC Nitra</a:t>
                      </a:r>
                      <a:endParaRPr lang="sk-SK" sz="20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sk-SK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Martin HANZLÍK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2000" b="1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RC Nitra </a:t>
                      </a:r>
                      <a:r>
                        <a:rPr lang="sk-SK" sz="2000" b="1" u="none" strike="noStrike" dirty="0" err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Harmony</a:t>
                      </a:r>
                      <a:endParaRPr lang="sk-SK" sz="20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sk-SK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Diana BURR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2000" b="1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RC </a:t>
                      </a:r>
                      <a:r>
                        <a:rPr lang="sk-SK" sz="2000" b="1" u="none" strike="noStrike" dirty="0" err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Prague</a:t>
                      </a:r>
                      <a:r>
                        <a:rPr lang="sk-SK" sz="2000" b="1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International</a:t>
                      </a:r>
                      <a:endParaRPr lang="sk-SK" sz="20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sk-SK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Aleš ZÍDEK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2000" b="1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RC </a:t>
                      </a:r>
                      <a:r>
                        <a:rPr lang="sk-SK" sz="2000" b="1" u="none" strike="noStrike" dirty="0" err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Prague</a:t>
                      </a:r>
                      <a:r>
                        <a:rPr lang="sk-SK" sz="2000" b="1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International</a:t>
                      </a:r>
                      <a:endParaRPr lang="sk-SK" sz="20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sk-SK" sz="2000" b="1" i="0" u="none" strike="noStrike" dirty="0" err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Yvonna</a:t>
                      </a:r>
                      <a:r>
                        <a:rPr lang="sk-SK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FRIČOVÁ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2000" b="1" u="none" strike="noStrike" dirty="0" err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nerotarián</a:t>
                      </a:r>
                      <a:r>
                        <a:rPr lang="sk-SK" sz="2000" b="1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/RC Praha City</a:t>
                      </a:r>
                      <a:endParaRPr lang="sk-SK" sz="20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sk-SK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Pavel FIĽO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2000" b="1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RC Banská Bystrica</a:t>
                      </a:r>
                      <a:endParaRPr lang="sk-SK" sz="20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sk-SK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Ľubica HORVÁTHOVÁ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2000" b="1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RC Banská Bystrica</a:t>
                      </a:r>
                      <a:endParaRPr lang="sk-SK" sz="20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sk-SK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Lucia POLEČOVÁ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2000" b="1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RC Liptovský Mikuláš</a:t>
                      </a:r>
                      <a:endParaRPr lang="sk-SK" sz="20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sk-SK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Martin ŠTĚPÁNEK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2000" b="1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RC Martin</a:t>
                      </a:r>
                      <a:endParaRPr lang="sk-SK" sz="20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sk-SK" sz="2000" b="1" i="0" u="none" strike="noStrike" dirty="0" err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Bodo</a:t>
                      </a:r>
                      <a:r>
                        <a:rPr lang="sk-SK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HAUSWALD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2000" b="1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RC Malacky</a:t>
                      </a:r>
                      <a:r>
                        <a:rPr lang="sk-SK" sz="2000" b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-návrh RC Martin</a:t>
                      </a:r>
                      <a:endParaRPr lang="sk-SK" sz="20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sk-SK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Jana PONDUŠOVÁ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2000" b="1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RC Trenčín Laugaricio</a:t>
                      </a:r>
                      <a:endParaRPr lang="sk-SK" sz="20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sk-SK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Jozef ZDECHOVAN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2000" b="1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RC Zvolen</a:t>
                      </a:r>
                      <a:endParaRPr lang="sk-SK" sz="20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sk-SK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Peter VÝBOH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2000" b="1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RC Žilina</a:t>
                      </a:r>
                      <a:endParaRPr lang="sk-SK" sz="20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sk-SK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Pavol ZÁTEK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2000" b="1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RC ŽILINA</a:t>
                      </a:r>
                      <a:endParaRPr lang="sk-SK" sz="20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4" name="Nadpis 3">
            <a:extLst>
              <a:ext uri="{FF2B5EF4-FFF2-40B4-BE49-F238E27FC236}">
                <a16:creationId xmlns:a16="http://schemas.microsoft.com/office/drawing/2014/main" id="{D0739B9C-D980-4666-828C-375DD291D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sk-SK" sz="2800" b="1" cap="all" dirty="0">
                <a:latin typeface="Arial Narrow" panose="020B0606020202030204" pitchFamily="34" charset="0"/>
              </a:rPr>
              <a:t>UZNANIA </a:t>
            </a:r>
            <a:r>
              <a:rPr lang="cs-CZ" altLang="sk-SK" sz="2800" b="1" cap="all" dirty="0" err="1">
                <a:latin typeface="Arial Narrow" panose="020B0606020202030204" pitchFamily="34" charset="0"/>
              </a:rPr>
              <a:t>rotariánOM</a:t>
            </a:r>
            <a:r>
              <a:rPr lang="cs-CZ" altLang="sk-SK" sz="2800" b="1" cap="all" dirty="0">
                <a:latin typeface="Arial Narrow" panose="020B0606020202030204" pitchFamily="34" charset="0"/>
              </a:rPr>
              <a:t> a </a:t>
            </a:r>
            <a:r>
              <a:rPr lang="cs-CZ" altLang="sk-SK" sz="2800" b="1" cap="all" dirty="0" err="1">
                <a:latin typeface="Arial Narrow" panose="020B0606020202030204" pitchFamily="34" charset="0"/>
              </a:rPr>
              <a:t>pRIATEĽOM</a:t>
            </a:r>
            <a:r>
              <a:rPr lang="cs-CZ" altLang="sk-SK" sz="2800" b="1" cap="all" dirty="0">
                <a:latin typeface="Arial Narrow" panose="020B0606020202030204" pitchFamily="34" charset="0"/>
              </a:rPr>
              <a:t>  </a:t>
            </a:r>
            <a:r>
              <a:rPr lang="cs-CZ" altLang="sk-SK" sz="2800" b="1" cap="all" dirty="0" err="1">
                <a:latin typeface="Arial Narrow" panose="020B0606020202030204" pitchFamily="34" charset="0"/>
              </a:rPr>
              <a:t>rotary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740700950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4776" y="1069052"/>
            <a:ext cx="3024336" cy="515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0" indent="0" algn="ctr" defTabSz="7620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Monotype Sorts" pitchFamily="1" charset="2"/>
              <a:buNone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Monotype Sorts" pitchFamily="1" charset="2"/>
              <a:buChar char="q"/>
              <a:defRPr sz="2400" b="1">
                <a:solidFill>
                  <a:schemeClr val="tx1"/>
                </a:solidFill>
                <a:latin typeface="+mn-lt"/>
              </a:defRPr>
            </a:lvl2pPr>
            <a:lvl3pPr marL="116205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Monotype Sorts" pitchFamily="1" charset="2"/>
              <a:buChar char="q"/>
              <a:defRPr sz="2000" b="1">
                <a:solidFill>
                  <a:schemeClr val="tx1"/>
                </a:solidFill>
                <a:latin typeface="+mn-lt"/>
              </a:defRPr>
            </a:lvl3pPr>
            <a:lvl4pPr marL="16002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Monotype Sorts" pitchFamily="1" charset="2"/>
              <a:buChar char="q"/>
              <a:defRPr sz="2000" b="1">
                <a:solidFill>
                  <a:schemeClr val="tx1"/>
                </a:solidFill>
                <a:latin typeface="Arial CE" charset="0"/>
              </a:defRPr>
            </a:lvl4pPr>
            <a:lvl5pPr marL="20574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Monotype Sorts" pitchFamily="1" charset="2"/>
              <a:buChar char="q"/>
              <a:defRPr sz="2000" b="1">
                <a:solidFill>
                  <a:schemeClr val="tx1"/>
                </a:solidFill>
                <a:latin typeface="Arial CE" charset="0"/>
              </a:defRPr>
            </a:lvl5pPr>
            <a:lvl6pPr marL="25146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Monotype Sorts" pitchFamily="1" charset="2"/>
              <a:buChar char="q"/>
              <a:defRPr sz="2000" b="1">
                <a:solidFill>
                  <a:schemeClr val="tx1"/>
                </a:solidFill>
                <a:latin typeface="Arial CE" charset="0"/>
              </a:defRPr>
            </a:lvl6pPr>
            <a:lvl7pPr marL="29718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Monotype Sorts" pitchFamily="1" charset="2"/>
              <a:buChar char="q"/>
              <a:defRPr sz="2000" b="1">
                <a:solidFill>
                  <a:schemeClr val="tx1"/>
                </a:solidFill>
                <a:latin typeface="Arial CE" charset="0"/>
              </a:defRPr>
            </a:lvl7pPr>
            <a:lvl8pPr marL="34290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Monotype Sorts" pitchFamily="1" charset="2"/>
              <a:buChar char="q"/>
              <a:defRPr sz="2000" b="1">
                <a:solidFill>
                  <a:schemeClr val="tx1"/>
                </a:solidFill>
                <a:latin typeface="Arial CE" charset="0"/>
              </a:defRPr>
            </a:lvl8pPr>
            <a:lvl9pPr marL="38862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Monotype Sorts" pitchFamily="1" charset="2"/>
              <a:buChar char="q"/>
              <a:defRPr sz="2000" b="1">
                <a:solidFill>
                  <a:schemeClr val="tx1"/>
                </a:solidFill>
                <a:latin typeface="Arial CE" charset="0"/>
              </a:defRPr>
            </a:lvl9pPr>
          </a:lstStyle>
          <a:p>
            <a:pPr algn="l" defTabSz="914400">
              <a:defRPr/>
            </a:pPr>
            <a:r>
              <a:rPr lang="cs-CZ" altLang="cs-CZ" sz="2400" u="sng" kern="0" dirty="0">
                <a:solidFill>
                  <a:srgbClr val="002060"/>
                </a:solidFill>
              </a:rPr>
              <a:t>PAUL HARRIS FELLOW</a:t>
            </a:r>
            <a:endParaRPr lang="cs-CZ" altLang="cs-CZ" sz="2400" kern="0" dirty="0"/>
          </a:p>
          <a:p>
            <a:pPr algn="l" defTabSz="914400">
              <a:defRPr/>
            </a:pPr>
            <a:endParaRPr lang="cs-CZ" altLang="cs-CZ" sz="2400" kern="0" dirty="0"/>
          </a:p>
          <a:p>
            <a:pPr marL="342900" indent="-342900" algn="l" defTabSz="914400">
              <a:buFont typeface="Arial" panose="020B0604020202020204" pitchFamily="34" charset="0"/>
              <a:buChar char="•"/>
              <a:defRPr/>
            </a:pPr>
            <a:endParaRPr lang="cs-CZ" altLang="cs-CZ" sz="2400" i="0" kern="0" dirty="0"/>
          </a:p>
        </p:txBody>
      </p:sp>
      <p:pic>
        <p:nvPicPr>
          <p:cNvPr id="2" name="Obrázo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628800"/>
            <a:ext cx="2060848" cy="2077494"/>
          </a:xfrm>
          <a:prstGeom prst="rect">
            <a:avLst/>
          </a:prstGeom>
        </p:spPr>
      </p:pic>
      <p:graphicFrame>
        <p:nvGraphicFramePr>
          <p:cNvPr id="3" name="Tabuľ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3129748"/>
              </p:ext>
            </p:extLst>
          </p:nvPr>
        </p:nvGraphicFramePr>
        <p:xfrm>
          <a:off x="2494052" y="1528368"/>
          <a:ext cx="6326420" cy="14238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632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32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5956">
                <a:tc>
                  <a:txBody>
                    <a:bodyPr/>
                    <a:lstStyle/>
                    <a:p>
                      <a:pPr algn="l" fontAlgn="b"/>
                      <a:r>
                        <a:rPr lang="sk-SK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Peter LAZAR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2000" b="1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RC Žilina</a:t>
                      </a:r>
                      <a:endParaRPr lang="sk-SK" sz="20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5956">
                <a:tc>
                  <a:txBody>
                    <a:bodyPr/>
                    <a:lstStyle/>
                    <a:p>
                      <a:pPr algn="l" fontAlgn="b"/>
                      <a:r>
                        <a:rPr lang="sk-SK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Iveta FERULÍKOVÁ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2000" b="1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RC Žilina International</a:t>
                      </a:r>
                      <a:endParaRPr lang="sk-SK" sz="20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5956">
                <a:tc>
                  <a:txBody>
                    <a:bodyPr/>
                    <a:lstStyle/>
                    <a:p>
                      <a:pPr algn="l" fontAlgn="b"/>
                      <a:r>
                        <a:rPr lang="sk-SK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Martin VALKY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2000" b="1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RC Žilina International</a:t>
                      </a:r>
                      <a:endParaRPr lang="sk-SK" sz="20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5956">
                <a:tc>
                  <a:txBody>
                    <a:bodyPr/>
                    <a:lstStyle/>
                    <a:p>
                      <a:pPr algn="l" fontAlgn="b"/>
                      <a:r>
                        <a:rPr lang="sk-SK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Radoslav KVAČEK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2000" b="1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RC Hradec Králové</a:t>
                      </a:r>
                      <a:endParaRPr lang="sk-SK" sz="20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4" name="Tabuľka 7">
            <a:extLst>
              <a:ext uri="{FF2B5EF4-FFF2-40B4-BE49-F238E27FC236}">
                <a16:creationId xmlns:a16="http://schemas.microsoft.com/office/drawing/2014/main" id="{888AE74E-49B1-45DA-8E88-7B0B9B541F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8020403"/>
              </p:ext>
            </p:extLst>
          </p:nvPr>
        </p:nvGraphicFramePr>
        <p:xfrm>
          <a:off x="2494052" y="2952192"/>
          <a:ext cx="6326420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3210">
                  <a:extLst>
                    <a:ext uri="{9D8B030D-6E8A-4147-A177-3AD203B41FA5}">
                      <a16:colId xmlns:a16="http://schemas.microsoft.com/office/drawing/2014/main" val="2915453575"/>
                    </a:ext>
                  </a:extLst>
                </a:gridCol>
                <a:gridCol w="3163210">
                  <a:extLst>
                    <a:ext uri="{9D8B030D-6E8A-4147-A177-3AD203B41FA5}">
                      <a16:colId xmlns:a16="http://schemas.microsoft.com/office/drawing/2014/main" val="1423050509"/>
                    </a:ext>
                  </a:extLst>
                </a:gridCol>
              </a:tblGrid>
              <a:tr h="369985">
                <a:tc>
                  <a:txBody>
                    <a:bodyPr/>
                    <a:lstStyle/>
                    <a:p>
                      <a:r>
                        <a:rPr lang="sk-SK" sz="2000" dirty="0" err="1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Josef</a:t>
                      </a:r>
                      <a:r>
                        <a:rPr lang="sk-SK" sz="20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HROMÁDKA</a:t>
                      </a:r>
                      <a:endParaRPr lang="cs-CZ" sz="20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sz="18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RC Ostrava-</a:t>
                      </a:r>
                      <a:r>
                        <a:rPr lang="sk-SK" sz="180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návrh RC Frýdek </a:t>
                      </a:r>
                      <a:r>
                        <a:rPr lang="sk-SK" sz="1800" b="0" dirty="0" err="1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Místek</a:t>
                      </a:r>
                      <a:r>
                        <a:rPr lang="sk-SK" sz="180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a </a:t>
                      </a:r>
                      <a:r>
                        <a:rPr lang="sk-SK" sz="1800" b="0" dirty="0" err="1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Kopřivnice</a:t>
                      </a:r>
                      <a:endParaRPr lang="cs-CZ" sz="1800" b="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2729951"/>
                  </a:ext>
                </a:extLst>
              </a:tr>
              <a:tr h="369985">
                <a:tc>
                  <a:txBody>
                    <a:bodyPr/>
                    <a:lstStyle/>
                    <a:p>
                      <a:r>
                        <a:rPr lang="sk-SK" sz="20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Vladimír RUŠČÁK</a:t>
                      </a:r>
                      <a:endParaRPr lang="cs-CZ" sz="20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sz="18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RC Frýdek </a:t>
                      </a:r>
                      <a:r>
                        <a:rPr lang="sk-SK" sz="1800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Místek</a:t>
                      </a:r>
                      <a:r>
                        <a:rPr lang="sk-SK" sz="18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a </a:t>
                      </a:r>
                      <a:r>
                        <a:rPr lang="sk-SK" sz="1800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Kopřivnice</a:t>
                      </a:r>
                      <a:endParaRPr lang="cs-CZ" sz="18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7087449"/>
                  </a:ext>
                </a:extLst>
              </a:tr>
              <a:tr h="369985">
                <a:tc>
                  <a:txBody>
                    <a:bodyPr/>
                    <a:lstStyle/>
                    <a:p>
                      <a:r>
                        <a:rPr lang="sk-SK" sz="2000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Petr</a:t>
                      </a:r>
                      <a:r>
                        <a:rPr lang="sk-SK" sz="20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CZEKAJ</a:t>
                      </a:r>
                      <a:endParaRPr lang="cs-CZ" sz="20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sz="18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RC Frýdek </a:t>
                      </a:r>
                      <a:r>
                        <a:rPr lang="sk-SK" sz="1800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Místek</a:t>
                      </a:r>
                      <a:r>
                        <a:rPr lang="sk-SK" sz="18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a </a:t>
                      </a:r>
                      <a:r>
                        <a:rPr lang="sk-SK" sz="1800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Kopřivnice</a:t>
                      </a:r>
                      <a:endParaRPr lang="cs-CZ" sz="18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3519650"/>
                  </a:ext>
                </a:extLst>
              </a:tr>
              <a:tr h="369985">
                <a:tc>
                  <a:txBody>
                    <a:bodyPr/>
                    <a:lstStyle/>
                    <a:p>
                      <a:r>
                        <a:rPr lang="sk-SK" sz="20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Blanka ELIÁŠOVÁ</a:t>
                      </a:r>
                      <a:endParaRPr lang="cs-CZ" sz="20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sz="20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RC Olomouc - City</a:t>
                      </a:r>
                      <a:endParaRPr lang="cs-CZ" sz="20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452130"/>
                  </a:ext>
                </a:extLst>
              </a:tr>
              <a:tr h="369985">
                <a:tc>
                  <a:txBody>
                    <a:bodyPr/>
                    <a:lstStyle/>
                    <a:p>
                      <a:r>
                        <a:rPr lang="sk-SK" sz="2000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Jiří</a:t>
                      </a:r>
                      <a:r>
                        <a:rPr lang="sk-SK" sz="20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 SÝKORA</a:t>
                      </a:r>
                      <a:endParaRPr lang="cs-CZ" sz="20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sz="20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RC Opava</a:t>
                      </a:r>
                      <a:endParaRPr lang="cs-CZ" sz="20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8430967"/>
                  </a:ext>
                </a:extLst>
              </a:tr>
              <a:tr h="369985">
                <a:tc>
                  <a:txBody>
                    <a:bodyPr/>
                    <a:lstStyle/>
                    <a:p>
                      <a:r>
                        <a:rPr lang="sk-SK" sz="20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Jaroslav BAZALA</a:t>
                      </a:r>
                      <a:endParaRPr lang="cs-CZ" sz="20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sz="20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RC Ostrava</a:t>
                      </a:r>
                      <a:endParaRPr lang="cs-CZ" sz="20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6854774"/>
                  </a:ext>
                </a:extLst>
              </a:tr>
              <a:tr h="369985">
                <a:tc>
                  <a:txBody>
                    <a:bodyPr/>
                    <a:lstStyle/>
                    <a:p>
                      <a:r>
                        <a:rPr lang="cs-CZ" sz="20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Štefan </a:t>
                      </a:r>
                      <a:r>
                        <a:rPr lang="cs-CZ" sz="2000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Genčúr</a:t>
                      </a:r>
                      <a:endParaRPr lang="cs-CZ" sz="20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RC Spišská Nová Ves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6670861"/>
                  </a:ext>
                </a:extLst>
              </a:tr>
            </a:tbl>
          </a:graphicData>
        </a:graphic>
      </p:graphicFrame>
      <p:sp>
        <p:nvSpPr>
          <p:cNvPr id="10" name="Nadpis 9">
            <a:extLst>
              <a:ext uri="{FF2B5EF4-FFF2-40B4-BE49-F238E27FC236}">
                <a16:creationId xmlns:a16="http://schemas.microsoft.com/office/drawing/2014/main" id="{F334D583-C003-4534-86E2-2F740428A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sk-SK" sz="2800" b="1" cap="all" dirty="0">
                <a:latin typeface="Arial Narrow" panose="020B0606020202030204" pitchFamily="34" charset="0"/>
              </a:rPr>
              <a:t>UZNANIA </a:t>
            </a:r>
            <a:r>
              <a:rPr lang="cs-CZ" altLang="sk-SK" sz="2800" b="1" cap="all" dirty="0" err="1">
                <a:latin typeface="Arial Narrow" panose="020B0606020202030204" pitchFamily="34" charset="0"/>
              </a:rPr>
              <a:t>rotariánOM</a:t>
            </a:r>
            <a:r>
              <a:rPr lang="cs-CZ" altLang="sk-SK" sz="2800" b="1" cap="all" dirty="0">
                <a:latin typeface="Arial Narrow" panose="020B0606020202030204" pitchFamily="34" charset="0"/>
              </a:rPr>
              <a:t> a </a:t>
            </a:r>
            <a:r>
              <a:rPr lang="cs-CZ" altLang="sk-SK" sz="2800" b="1" cap="all" dirty="0" err="1">
                <a:latin typeface="Arial Narrow" panose="020B0606020202030204" pitchFamily="34" charset="0"/>
              </a:rPr>
              <a:t>pRIATEĽOM</a:t>
            </a:r>
            <a:r>
              <a:rPr lang="cs-CZ" altLang="sk-SK" sz="2800" b="1" cap="all" dirty="0">
                <a:latin typeface="Arial Narrow" panose="020B0606020202030204" pitchFamily="34" charset="0"/>
              </a:rPr>
              <a:t>  </a:t>
            </a:r>
            <a:r>
              <a:rPr lang="cs-CZ" altLang="sk-SK" sz="2800" b="1" cap="all" dirty="0" err="1">
                <a:latin typeface="Arial Narrow" panose="020B0606020202030204" pitchFamily="34" charset="0"/>
              </a:rPr>
              <a:t>rotary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3282108495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50192" y="1294014"/>
            <a:ext cx="4896544" cy="515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0" indent="0" algn="ctr" defTabSz="7620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Monotype Sorts" pitchFamily="1" charset="2"/>
              <a:buNone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Monotype Sorts" pitchFamily="1" charset="2"/>
              <a:buChar char="q"/>
              <a:defRPr sz="2400" b="1">
                <a:solidFill>
                  <a:schemeClr val="tx1"/>
                </a:solidFill>
                <a:latin typeface="+mn-lt"/>
              </a:defRPr>
            </a:lvl2pPr>
            <a:lvl3pPr marL="116205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Monotype Sorts" pitchFamily="1" charset="2"/>
              <a:buChar char="q"/>
              <a:defRPr sz="2000" b="1">
                <a:solidFill>
                  <a:schemeClr val="tx1"/>
                </a:solidFill>
                <a:latin typeface="+mn-lt"/>
              </a:defRPr>
            </a:lvl3pPr>
            <a:lvl4pPr marL="16002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Monotype Sorts" pitchFamily="1" charset="2"/>
              <a:buChar char="q"/>
              <a:defRPr sz="2000" b="1">
                <a:solidFill>
                  <a:schemeClr val="tx1"/>
                </a:solidFill>
                <a:latin typeface="Arial CE" charset="0"/>
              </a:defRPr>
            </a:lvl4pPr>
            <a:lvl5pPr marL="20574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Monotype Sorts" pitchFamily="1" charset="2"/>
              <a:buChar char="q"/>
              <a:defRPr sz="2000" b="1">
                <a:solidFill>
                  <a:schemeClr val="tx1"/>
                </a:solidFill>
                <a:latin typeface="Arial CE" charset="0"/>
              </a:defRPr>
            </a:lvl5pPr>
            <a:lvl6pPr marL="25146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Monotype Sorts" pitchFamily="1" charset="2"/>
              <a:buChar char="q"/>
              <a:defRPr sz="2000" b="1">
                <a:solidFill>
                  <a:schemeClr val="tx1"/>
                </a:solidFill>
                <a:latin typeface="Arial CE" charset="0"/>
              </a:defRPr>
            </a:lvl6pPr>
            <a:lvl7pPr marL="29718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Monotype Sorts" pitchFamily="1" charset="2"/>
              <a:buChar char="q"/>
              <a:defRPr sz="2000" b="1">
                <a:solidFill>
                  <a:schemeClr val="tx1"/>
                </a:solidFill>
                <a:latin typeface="Arial CE" charset="0"/>
              </a:defRPr>
            </a:lvl7pPr>
            <a:lvl8pPr marL="34290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Monotype Sorts" pitchFamily="1" charset="2"/>
              <a:buChar char="q"/>
              <a:defRPr sz="2000" b="1">
                <a:solidFill>
                  <a:schemeClr val="tx1"/>
                </a:solidFill>
                <a:latin typeface="Arial CE" charset="0"/>
              </a:defRPr>
            </a:lvl8pPr>
            <a:lvl9pPr marL="38862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Monotype Sorts" pitchFamily="1" charset="2"/>
              <a:buChar char="q"/>
              <a:defRPr sz="2000" b="1">
                <a:solidFill>
                  <a:schemeClr val="tx1"/>
                </a:solidFill>
                <a:latin typeface="Arial CE" charset="0"/>
              </a:defRPr>
            </a:lvl9pPr>
          </a:lstStyle>
          <a:p>
            <a:pPr algn="l" defTabSz="914400">
              <a:defRPr/>
            </a:pPr>
            <a:r>
              <a:rPr lang="cs-CZ" altLang="cs-CZ" sz="2400" u="sng" kern="0" dirty="0">
                <a:solidFill>
                  <a:srgbClr val="002060"/>
                </a:solidFill>
              </a:rPr>
              <a:t>PAUL HARRIS FELLOW s 1 </a:t>
            </a:r>
            <a:r>
              <a:rPr lang="cs-CZ" altLang="cs-CZ" sz="2400" u="sng" kern="0" dirty="0" err="1">
                <a:solidFill>
                  <a:srgbClr val="002060"/>
                </a:solidFill>
              </a:rPr>
              <a:t>Zafírom</a:t>
            </a:r>
            <a:endParaRPr lang="cs-CZ" altLang="cs-CZ" sz="2400" kern="0" dirty="0"/>
          </a:p>
          <a:p>
            <a:pPr algn="l" defTabSz="914400">
              <a:defRPr/>
            </a:pPr>
            <a:endParaRPr lang="cs-CZ" altLang="cs-CZ" sz="2400" kern="0" dirty="0"/>
          </a:p>
          <a:p>
            <a:pPr marL="342900" indent="-342900" algn="l" defTabSz="914400">
              <a:buFont typeface="Arial" panose="020B0604020202020204" pitchFamily="34" charset="0"/>
              <a:buChar char="•"/>
              <a:defRPr/>
            </a:pPr>
            <a:endParaRPr lang="cs-CZ" altLang="cs-CZ" sz="2400" i="0" kern="0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112905"/>
            <a:ext cx="2016224" cy="1988953"/>
          </a:xfrm>
          <a:prstGeom prst="rect">
            <a:avLst/>
          </a:prstGeom>
        </p:spPr>
      </p:pic>
      <p:graphicFrame>
        <p:nvGraphicFramePr>
          <p:cNvPr id="2" name="Tabuľka 1"/>
          <p:cNvGraphicFramePr>
            <a:graphicFrameLocks noGrp="1"/>
          </p:cNvGraphicFramePr>
          <p:nvPr/>
        </p:nvGraphicFramePr>
        <p:xfrm>
          <a:off x="2411760" y="2112905"/>
          <a:ext cx="6048672" cy="2514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243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43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sk-SK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Jaroslav KOVÁŘ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2000" b="1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RC Brno</a:t>
                      </a:r>
                      <a:endParaRPr lang="sk-SK" sz="20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sk-SK" sz="2000" b="1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Pavel FANTYŠ</a:t>
                      </a:r>
                      <a:endParaRPr lang="sk-SK" sz="20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2000" b="1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RC České Budějovice</a:t>
                      </a:r>
                      <a:endParaRPr lang="sk-SK" sz="20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sk-SK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Wolfgang HÁMA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2000" b="1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RC </a:t>
                      </a:r>
                      <a:r>
                        <a:rPr lang="sk-SK" sz="2000" b="1" u="none" strike="noStrike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Karlovy</a:t>
                      </a:r>
                      <a:r>
                        <a:rPr lang="sk-SK" sz="2000" b="1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Vary</a:t>
                      </a:r>
                      <a:endParaRPr lang="sk-SK" sz="20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sk-SK" sz="2000" b="1" i="0" u="none" strike="noStrike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Fernanda</a:t>
                      </a:r>
                      <a:r>
                        <a:rPr lang="sk-SK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sk-SK" sz="2000" b="1" i="0" u="none" strike="noStrike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Escobar</a:t>
                      </a:r>
                      <a:r>
                        <a:rPr lang="sk-SK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sk-SK" sz="2000" b="1" i="0" u="none" strike="noStrike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Illoldi</a:t>
                      </a:r>
                      <a:endParaRPr lang="sk-SK" sz="20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2000" b="1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RC </a:t>
                      </a:r>
                      <a:r>
                        <a:rPr lang="sk-SK" sz="2000" b="1" u="none" strike="noStrike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Prague</a:t>
                      </a:r>
                      <a:r>
                        <a:rPr lang="sk-SK" sz="2000" b="1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International</a:t>
                      </a:r>
                      <a:endParaRPr lang="sk-SK" sz="20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sk-SK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Jaroslav MASOPUST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2000" b="1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RC Praha</a:t>
                      </a:r>
                      <a:endParaRPr lang="sk-SK" sz="20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sk-SK" sz="2000" b="1" i="0" u="none" strike="noStrike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Vojtěch</a:t>
                      </a:r>
                      <a:r>
                        <a:rPr lang="sk-SK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HAVRÁNEK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2000" b="1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RC Praha City</a:t>
                      </a:r>
                      <a:endParaRPr lang="sk-SK" sz="20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sk-SK" sz="2000" b="1" i="0" u="none" strike="noStrike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Oldřich</a:t>
                      </a:r>
                      <a:r>
                        <a:rPr lang="sk-SK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KOVÁŘ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2000" b="1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RC Žilina</a:t>
                      </a:r>
                      <a:endParaRPr lang="sk-SK" sz="20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sk-SK" sz="2000" b="1" i="0" u="none" strike="noStrike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Jan</a:t>
                      </a:r>
                      <a:r>
                        <a:rPr lang="sk-SK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ŽENATÝ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RC OSTRAVA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1449801"/>
                  </a:ext>
                </a:extLst>
              </a:tr>
            </a:tbl>
          </a:graphicData>
        </a:graphic>
      </p:graphicFrame>
      <p:sp>
        <p:nvSpPr>
          <p:cNvPr id="3" name="Nadpis 2">
            <a:extLst>
              <a:ext uri="{FF2B5EF4-FFF2-40B4-BE49-F238E27FC236}">
                <a16:creationId xmlns:a16="http://schemas.microsoft.com/office/drawing/2014/main" id="{83F38591-E5C1-4875-9667-D0AF24CF17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sk-SK" sz="2800" b="1" cap="all" dirty="0">
                <a:latin typeface="Arial Narrow" panose="020B0606020202030204" pitchFamily="34" charset="0"/>
              </a:rPr>
              <a:t>UZNANIA </a:t>
            </a:r>
            <a:r>
              <a:rPr lang="cs-CZ" altLang="sk-SK" sz="2800" b="1" cap="all" dirty="0" err="1">
                <a:latin typeface="Arial Narrow" panose="020B0606020202030204" pitchFamily="34" charset="0"/>
              </a:rPr>
              <a:t>rotariánOM</a:t>
            </a:r>
            <a:r>
              <a:rPr lang="cs-CZ" altLang="sk-SK" sz="2800" b="1" cap="all" dirty="0">
                <a:latin typeface="Arial Narrow" panose="020B0606020202030204" pitchFamily="34" charset="0"/>
              </a:rPr>
              <a:t> a </a:t>
            </a:r>
            <a:r>
              <a:rPr lang="cs-CZ" altLang="sk-SK" sz="2800" b="1" cap="all" dirty="0" err="1">
                <a:latin typeface="Arial Narrow" panose="020B0606020202030204" pitchFamily="34" charset="0"/>
              </a:rPr>
              <a:t>pRIATEĽOM</a:t>
            </a:r>
            <a:r>
              <a:rPr lang="cs-CZ" altLang="sk-SK" sz="2800" b="1" cap="all" dirty="0">
                <a:latin typeface="Arial Narrow" panose="020B0606020202030204" pitchFamily="34" charset="0"/>
              </a:rPr>
              <a:t>  </a:t>
            </a:r>
            <a:r>
              <a:rPr lang="cs-CZ" altLang="sk-SK" sz="2800" b="1" cap="all" dirty="0" err="1">
                <a:latin typeface="Arial Narrow" panose="020B0606020202030204" pitchFamily="34" charset="0"/>
              </a:rPr>
              <a:t>rotary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475325837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47856" y="1311938"/>
            <a:ext cx="4896544" cy="515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0" indent="0" algn="ctr" defTabSz="7620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Monotype Sorts" pitchFamily="1" charset="2"/>
              <a:buNone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Monotype Sorts" pitchFamily="1" charset="2"/>
              <a:buChar char="q"/>
              <a:defRPr sz="2400" b="1">
                <a:solidFill>
                  <a:schemeClr val="tx1"/>
                </a:solidFill>
                <a:latin typeface="+mn-lt"/>
              </a:defRPr>
            </a:lvl2pPr>
            <a:lvl3pPr marL="116205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Monotype Sorts" pitchFamily="1" charset="2"/>
              <a:buChar char="q"/>
              <a:defRPr sz="2000" b="1">
                <a:solidFill>
                  <a:schemeClr val="tx1"/>
                </a:solidFill>
                <a:latin typeface="+mn-lt"/>
              </a:defRPr>
            </a:lvl3pPr>
            <a:lvl4pPr marL="16002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Monotype Sorts" pitchFamily="1" charset="2"/>
              <a:buChar char="q"/>
              <a:defRPr sz="2000" b="1">
                <a:solidFill>
                  <a:schemeClr val="tx1"/>
                </a:solidFill>
                <a:latin typeface="Arial CE" charset="0"/>
              </a:defRPr>
            </a:lvl4pPr>
            <a:lvl5pPr marL="20574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Monotype Sorts" pitchFamily="1" charset="2"/>
              <a:buChar char="q"/>
              <a:defRPr sz="2000" b="1">
                <a:solidFill>
                  <a:schemeClr val="tx1"/>
                </a:solidFill>
                <a:latin typeface="Arial CE" charset="0"/>
              </a:defRPr>
            </a:lvl5pPr>
            <a:lvl6pPr marL="25146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Monotype Sorts" pitchFamily="1" charset="2"/>
              <a:buChar char="q"/>
              <a:defRPr sz="2000" b="1">
                <a:solidFill>
                  <a:schemeClr val="tx1"/>
                </a:solidFill>
                <a:latin typeface="Arial CE" charset="0"/>
              </a:defRPr>
            </a:lvl6pPr>
            <a:lvl7pPr marL="29718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Monotype Sorts" pitchFamily="1" charset="2"/>
              <a:buChar char="q"/>
              <a:defRPr sz="2000" b="1">
                <a:solidFill>
                  <a:schemeClr val="tx1"/>
                </a:solidFill>
                <a:latin typeface="Arial CE" charset="0"/>
              </a:defRPr>
            </a:lvl7pPr>
            <a:lvl8pPr marL="34290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Monotype Sorts" pitchFamily="1" charset="2"/>
              <a:buChar char="q"/>
              <a:defRPr sz="2000" b="1">
                <a:solidFill>
                  <a:schemeClr val="tx1"/>
                </a:solidFill>
                <a:latin typeface="Arial CE" charset="0"/>
              </a:defRPr>
            </a:lvl8pPr>
            <a:lvl9pPr marL="38862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Monotype Sorts" pitchFamily="1" charset="2"/>
              <a:buChar char="q"/>
              <a:defRPr sz="2000" b="1">
                <a:solidFill>
                  <a:schemeClr val="tx1"/>
                </a:solidFill>
                <a:latin typeface="Arial CE" charset="0"/>
              </a:defRPr>
            </a:lvl9pPr>
          </a:lstStyle>
          <a:p>
            <a:pPr algn="l" defTabSz="914400">
              <a:defRPr/>
            </a:pPr>
            <a:r>
              <a:rPr lang="cs-CZ" altLang="cs-CZ" sz="2400" u="sng" kern="0" dirty="0">
                <a:solidFill>
                  <a:srgbClr val="002060"/>
                </a:solidFill>
              </a:rPr>
              <a:t>PAUL HARRIS FELLOW s 2 </a:t>
            </a:r>
            <a:r>
              <a:rPr lang="cs-CZ" altLang="cs-CZ" sz="2400" u="sng" kern="0" dirty="0" err="1">
                <a:solidFill>
                  <a:srgbClr val="002060"/>
                </a:solidFill>
              </a:rPr>
              <a:t>Zafírmi</a:t>
            </a:r>
            <a:endParaRPr lang="cs-CZ" altLang="cs-CZ" sz="2400" kern="0" dirty="0"/>
          </a:p>
          <a:p>
            <a:pPr algn="l" defTabSz="914400">
              <a:defRPr/>
            </a:pPr>
            <a:endParaRPr lang="cs-CZ" altLang="cs-CZ" sz="2400" kern="0" dirty="0"/>
          </a:p>
          <a:p>
            <a:pPr marL="342900" indent="-342900" algn="l" defTabSz="914400">
              <a:buFont typeface="Arial" panose="020B0604020202020204" pitchFamily="34" charset="0"/>
              <a:buChar char="•"/>
              <a:defRPr/>
            </a:pPr>
            <a:endParaRPr lang="cs-CZ" altLang="cs-CZ" sz="2400" i="0" kern="0" dirty="0"/>
          </a:p>
        </p:txBody>
      </p:sp>
      <p:graphicFrame>
        <p:nvGraphicFramePr>
          <p:cNvPr id="2" name="Tabuľ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5223555"/>
              </p:ext>
            </p:extLst>
          </p:nvPr>
        </p:nvGraphicFramePr>
        <p:xfrm>
          <a:off x="2411760" y="2078232"/>
          <a:ext cx="6264696" cy="12573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340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306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sk-SK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Alexander TURKOVIČ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2000" b="1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RC Brno</a:t>
                      </a:r>
                      <a:endParaRPr lang="sk-SK" sz="20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sk-SK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Jana PŘIKRYLOVÁ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2000" b="1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RC Praha City</a:t>
                      </a:r>
                      <a:endParaRPr lang="sk-SK" sz="20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sk-SK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Rudolf ŠKOLNÍK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2000" b="1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RC Praha Staré </a:t>
                      </a:r>
                      <a:r>
                        <a:rPr lang="sk-SK" sz="2000" b="1" u="none" strike="noStrike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Město</a:t>
                      </a:r>
                      <a:endParaRPr lang="sk-SK" sz="20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sk-SK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Juraj SABAKA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2000" b="1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RC Žilina</a:t>
                      </a:r>
                      <a:endParaRPr lang="sk-SK" sz="20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Nadpis 2">
            <a:extLst>
              <a:ext uri="{FF2B5EF4-FFF2-40B4-BE49-F238E27FC236}">
                <a16:creationId xmlns:a16="http://schemas.microsoft.com/office/drawing/2014/main" id="{83F38591-E5C1-4875-9667-D0AF24CF17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sk-SK" sz="2800" b="1" cap="all" dirty="0">
                <a:latin typeface="Arial Narrow" panose="020B0606020202030204" pitchFamily="34" charset="0"/>
              </a:rPr>
              <a:t>UZNANIA </a:t>
            </a:r>
            <a:r>
              <a:rPr lang="cs-CZ" altLang="sk-SK" sz="2800" b="1" cap="all" dirty="0" err="1">
                <a:latin typeface="Arial Narrow" panose="020B0606020202030204" pitchFamily="34" charset="0"/>
              </a:rPr>
              <a:t>rotariánOM</a:t>
            </a:r>
            <a:r>
              <a:rPr lang="cs-CZ" altLang="sk-SK" sz="2800" b="1" cap="all" dirty="0">
                <a:latin typeface="Arial Narrow" panose="020B0606020202030204" pitchFamily="34" charset="0"/>
              </a:rPr>
              <a:t> a </a:t>
            </a:r>
            <a:r>
              <a:rPr lang="cs-CZ" altLang="sk-SK" sz="2800" b="1" cap="all" dirty="0" err="1">
                <a:latin typeface="Arial Narrow" panose="020B0606020202030204" pitchFamily="34" charset="0"/>
              </a:rPr>
              <a:t>pRIATEĽOM</a:t>
            </a:r>
            <a:r>
              <a:rPr lang="cs-CZ" altLang="sk-SK" sz="2800" b="1" cap="all" dirty="0">
                <a:latin typeface="Arial Narrow" panose="020B0606020202030204" pitchFamily="34" charset="0"/>
              </a:rPr>
              <a:t>  </a:t>
            </a:r>
            <a:r>
              <a:rPr lang="cs-CZ" altLang="sk-SK" sz="2800" b="1" cap="all" dirty="0" err="1">
                <a:latin typeface="Arial Narrow" panose="020B0606020202030204" pitchFamily="34" charset="0"/>
              </a:rPr>
              <a:t>rotary</a:t>
            </a:r>
            <a:endParaRPr lang="cs-CZ" sz="2800" dirty="0"/>
          </a:p>
        </p:txBody>
      </p:sp>
      <p:pic>
        <p:nvPicPr>
          <p:cNvPr id="6" name="Obrázok 5" descr="Obrázok, na ktorom je keramický riad, riad, porcelán&#10;&#10;Automaticky generovaný popis">
            <a:extLst>
              <a:ext uri="{FF2B5EF4-FFF2-40B4-BE49-F238E27FC236}">
                <a16:creationId xmlns:a16="http://schemas.microsoft.com/office/drawing/2014/main" id="{C858CECB-E66C-4D69-8BAA-0AF3011EE9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56" y="1988840"/>
            <a:ext cx="1415832" cy="1385708"/>
          </a:xfrm>
          <a:prstGeom prst="rect">
            <a:avLst/>
          </a:prstGeom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3D48E9D7-1625-4C55-B9CD-AEBC013AE0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856" y="3639102"/>
            <a:ext cx="4896544" cy="515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0" indent="0" algn="ctr" defTabSz="7620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Monotype Sorts" pitchFamily="1" charset="2"/>
              <a:buNone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Monotype Sorts" pitchFamily="1" charset="2"/>
              <a:buChar char="q"/>
              <a:defRPr sz="2400" b="1">
                <a:solidFill>
                  <a:schemeClr val="tx1"/>
                </a:solidFill>
                <a:latin typeface="+mn-lt"/>
              </a:defRPr>
            </a:lvl2pPr>
            <a:lvl3pPr marL="116205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Monotype Sorts" pitchFamily="1" charset="2"/>
              <a:buChar char="q"/>
              <a:defRPr sz="2000" b="1">
                <a:solidFill>
                  <a:schemeClr val="tx1"/>
                </a:solidFill>
                <a:latin typeface="+mn-lt"/>
              </a:defRPr>
            </a:lvl3pPr>
            <a:lvl4pPr marL="16002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Monotype Sorts" pitchFamily="1" charset="2"/>
              <a:buChar char="q"/>
              <a:defRPr sz="2000" b="1">
                <a:solidFill>
                  <a:schemeClr val="tx1"/>
                </a:solidFill>
                <a:latin typeface="Arial CE" charset="0"/>
              </a:defRPr>
            </a:lvl4pPr>
            <a:lvl5pPr marL="20574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Monotype Sorts" pitchFamily="1" charset="2"/>
              <a:buChar char="q"/>
              <a:defRPr sz="2000" b="1">
                <a:solidFill>
                  <a:schemeClr val="tx1"/>
                </a:solidFill>
                <a:latin typeface="Arial CE" charset="0"/>
              </a:defRPr>
            </a:lvl5pPr>
            <a:lvl6pPr marL="25146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Monotype Sorts" pitchFamily="1" charset="2"/>
              <a:buChar char="q"/>
              <a:defRPr sz="2000" b="1">
                <a:solidFill>
                  <a:schemeClr val="tx1"/>
                </a:solidFill>
                <a:latin typeface="Arial CE" charset="0"/>
              </a:defRPr>
            </a:lvl6pPr>
            <a:lvl7pPr marL="29718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Monotype Sorts" pitchFamily="1" charset="2"/>
              <a:buChar char="q"/>
              <a:defRPr sz="2000" b="1">
                <a:solidFill>
                  <a:schemeClr val="tx1"/>
                </a:solidFill>
                <a:latin typeface="Arial CE" charset="0"/>
              </a:defRPr>
            </a:lvl7pPr>
            <a:lvl8pPr marL="34290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Monotype Sorts" pitchFamily="1" charset="2"/>
              <a:buChar char="q"/>
              <a:defRPr sz="2000" b="1">
                <a:solidFill>
                  <a:schemeClr val="tx1"/>
                </a:solidFill>
                <a:latin typeface="Arial CE" charset="0"/>
              </a:defRPr>
            </a:lvl8pPr>
            <a:lvl9pPr marL="38862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Monotype Sorts" pitchFamily="1" charset="2"/>
              <a:buChar char="q"/>
              <a:defRPr sz="2000" b="1">
                <a:solidFill>
                  <a:schemeClr val="tx1"/>
                </a:solidFill>
                <a:latin typeface="Arial CE" charset="0"/>
              </a:defRPr>
            </a:lvl9pPr>
          </a:lstStyle>
          <a:p>
            <a:pPr algn="l" defTabSz="914400">
              <a:defRPr/>
            </a:pPr>
            <a:r>
              <a:rPr lang="cs-CZ" altLang="cs-CZ" sz="2400" u="sng" kern="0" dirty="0">
                <a:solidFill>
                  <a:srgbClr val="002060"/>
                </a:solidFill>
              </a:rPr>
              <a:t>PAUL HARRIS FELLOW s 3 </a:t>
            </a:r>
            <a:r>
              <a:rPr lang="cs-CZ" altLang="cs-CZ" sz="2400" u="sng" kern="0" dirty="0" err="1">
                <a:solidFill>
                  <a:srgbClr val="002060"/>
                </a:solidFill>
              </a:rPr>
              <a:t>Zafírmi</a:t>
            </a:r>
            <a:endParaRPr lang="cs-CZ" altLang="cs-CZ" sz="2400" kern="0" dirty="0"/>
          </a:p>
          <a:p>
            <a:pPr algn="l" defTabSz="914400">
              <a:defRPr/>
            </a:pPr>
            <a:endParaRPr lang="cs-CZ" altLang="cs-CZ" sz="2400" kern="0" dirty="0"/>
          </a:p>
          <a:p>
            <a:pPr marL="342900" indent="-342900" algn="l" defTabSz="914400">
              <a:buFont typeface="Arial" panose="020B0604020202020204" pitchFamily="34" charset="0"/>
              <a:buChar char="•"/>
              <a:defRPr/>
            </a:pPr>
            <a:endParaRPr lang="cs-CZ" altLang="cs-CZ" sz="2400" i="0" kern="0" dirty="0"/>
          </a:p>
        </p:txBody>
      </p:sp>
      <p:pic>
        <p:nvPicPr>
          <p:cNvPr id="10" name="Obrázok 9" descr="Obrázok, na ktorom je keramický riad, porcelán&#10;&#10;Automaticky generovaný popis">
            <a:extLst>
              <a:ext uri="{FF2B5EF4-FFF2-40B4-BE49-F238E27FC236}">
                <a16:creationId xmlns:a16="http://schemas.microsoft.com/office/drawing/2014/main" id="{CD15EB19-F4EE-49A5-82D6-834ABBAB71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56" y="4293096"/>
            <a:ext cx="1415832" cy="1415832"/>
          </a:xfrm>
          <a:prstGeom prst="rect">
            <a:avLst/>
          </a:prstGeom>
        </p:spPr>
      </p:pic>
      <p:graphicFrame>
        <p:nvGraphicFramePr>
          <p:cNvPr id="11" name="Tabuľka 10">
            <a:extLst>
              <a:ext uri="{FF2B5EF4-FFF2-40B4-BE49-F238E27FC236}">
                <a16:creationId xmlns:a16="http://schemas.microsoft.com/office/drawing/2014/main" id="{8A70AE26-9813-488C-8E52-529946BE33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6991018"/>
              </p:ext>
            </p:extLst>
          </p:nvPr>
        </p:nvGraphicFramePr>
        <p:xfrm>
          <a:off x="2377024" y="4293096"/>
          <a:ext cx="6299432" cy="3143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109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885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sk-SK" sz="2000" b="1" i="0" u="none" strike="noStrike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Zdeněk</a:t>
                      </a:r>
                      <a:r>
                        <a:rPr lang="sk-SK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MICHÁLEK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2000" b="1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RC Frýdek </a:t>
                      </a:r>
                      <a:r>
                        <a:rPr lang="sk-SK" sz="2000" b="1" u="none" strike="noStrike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Místek</a:t>
                      </a:r>
                      <a:r>
                        <a:rPr lang="sk-SK" sz="2000" b="1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a </a:t>
                      </a:r>
                      <a:r>
                        <a:rPr lang="sk-SK" sz="2000" b="1" u="none" strike="noStrike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Kopřivnice</a:t>
                      </a:r>
                      <a:endParaRPr lang="sk-SK" sz="20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5648131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Custom Design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ommunications_white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2340</TotalTime>
  <Words>570</Words>
  <Application>Microsoft Office PowerPoint</Application>
  <PresentationFormat>Prezentácia na obrazovke (4:3)</PresentationFormat>
  <Paragraphs>239</Paragraphs>
  <Slides>13</Slides>
  <Notes>11</Notes>
  <HiddenSlides>0</HiddenSlides>
  <MMClips>0</MMClips>
  <ScaleCrop>false</ScaleCrop>
  <HeadingPairs>
    <vt:vector size="6" baseType="variant">
      <vt:variant>
        <vt:lpstr>Použité písma</vt:lpstr>
      </vt:variant>
      <vt:variant>
        <vt:i4>6</vt:i4>
      </vt:variant>
      <vt:variant>
        <vt:lpstr>Motív</vt:lpstr>
      </vt:variant>
      <vt:variant>
        <vt:i4>2</vt:i4>
      </vt:variant>
      <vt:variant>
        <vt:lpstr>Nadpisy snímok</vt:lpstr>
      </vt:variant>
      <vt:variant>
        <vt:i4>13</vt:i4>
      </vt:variant>
    </vt:vector>
  </HeadingPairs>
  <TitlesOfParts>
    <vt:vector size="21" baseType="lpstr">
      <vt:lpstr>Arial</vt:lpstr>
      <vt:lpstr>Arial Narrow</vt:lpstr>
      <vt:lpstr>Calibri</vt:lpstr>
      <vt:lpstr>Georgia</vt:lpstr>
      <vt:lpstr>Monotype Sorts</vt:lpstr>
      <vt:lpstr>Times New Roman</vt:lpstr>
      <vt:lpstr>Custom Design</vt:lpstr>
      <vt:lpstr>Communications_white</vt:lpstr>
      <vt:lpstr>RI Dištrikt 2240</vt:lpstr>
      <vt:lpstr>OcenEní rotariáni a pRIAtelIA rotary</vt:lpstr>
      <vt:lpstr>OcenEní rotariáni a pRIAtelIA rotary</vt:lpstr>
      <vt:lpstr>OcenEní rotariáni a pRItelIA rotary</vt:lpstr>
      <vt:lpstr>UZNANIA rotariánOM a pRIATEĽOM  rotary</vt:lpstr>
      <vt:lpstr>UZNANIA rotariánOM a pRIATEĽOM  rotary</vt:lpstr>
      <vt:lpstr>UZNANIA rotariánOM a pRIATEĽOM  rotary</vt:lpstr>
      <vt:lpstr>UZNANIA rotariánOM a pRIATEĽOM  rotary</vt:lpstr>
      <vt:lpstr>UZNANIA rotariánOM a pRIATEĽOM  rotary</vt:lpstr>
      <vt:lpstr>UZNANIA rotariánOM a pRIATEĽOM  rotary</vt:lpstr>
      <vt:lpstr>OcenEní rotariáni a pRIAtelIA rotary</vt:lpstr>
      <vt:lpstr>OcenEní rotariáni a pRIAtelIA rotary</vt:lpstr>
      <vt:lpstr>                               Srdečne gratulujeme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Windows User</dc:creator>
  <cp:lastModifiedBy>Ladislav Gall</cp:lastModifiedBy>
  <cp:revision>212</cp:revision>
  <dcterms:created xsi:type="dcterms:W3CDTF">2016-12-16T16:39:14Z</dcterms:created>
  <dcterms:modified xsi:type="dcterms:W3CDTF">2021-05-30T17:03:31Z</dcterms:modified>
</cp:coreProperties>
</file>