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handoutMasterIdLst>
    <p:handoutMasterId r:id="rId38"/>
  </p:handoutMasterIdLst>
  <p:sldIdLst>
    <p:sldId id="330" r:id="rId2"/>
    <p:sldId id="345" r:id="rId3"/>
    <p:sldId id="334" r:id="rId4"/>
    <p:sldId id="346" r:id="rId5"/>
    <p:sldId id="347" r:id="rId6"/>
    <p:sldId id="348" r:id="rId7"/>
    <p:sldId id="365" r:id="rId8"/>
    <p:sldId id="366" r:id="rId9"/>
    <p:sldId id="367" r:id="rId10"/>
    <p:sldId id="349" r:id="rId11"/>
    <p:sldId id="350" r:id="rId12"/>
    <p:sldId id="335" r:id="rId13"/>
    <p:sldId id="351" r:id="rId14"/>
    <p:sldId id="352" r:id="rId15"/>
    <p:sldId id="336" r:id="rId16"/>
    <p:sldId id="353" r:id="rId17"/>
    <p:sldId id="354" r:id="rId18"/>
    <p:sldId id="355" r:id="rId19"/>
    <p:sldId id="337" r:id="rId20"/>
    <p:sldId id="356" r:id="rId21"/>
    <p:sldId id="357" r:id="rId22"/>
    <p:sldId id="368" r:id="rId23"/>
    <p:sldId id="358" r:id="rId24"/>
    <p:sldId id="359" r:id="rId25"/>
    <p:sldId id="361" r:id="rId26"/>
    <p:sldId id="339" r:id="rId27"/>
    <p:sldId id="369" r:id="rId28"/>
    <p:sldId id="370" r:id="rId29"/>
    <p:sldId id="338" r:id="rId30"/>
    <p:sldId id="360" r:id="rId31"/>
    <p:sldId id="340" r:id="rId32"/>
    <p:sldId id="362" r:id="rId33"/>
    <p:sldId id="363" r:id="rId34"/>
    <p:sldId id="344" r:id="rId35"/>
    <p:sldId id="364" r:id="rId36"/>
  </p:sldIdLst>
  <p:sldSz cx="12192000" cy="6858000"/>
  <p:notesSz cx="9945688" cy="68135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4A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C1D125-203F-43B6-ACCE-684600FBF24B}" v="11" dt="2023-05-18T13:16:45.2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6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microsoft.com/office/2016/11/relationships/changesInfo" Target="changesInfos/changesInfo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raj Píš" userId="6c4d280c-940c-46b7-a592-25897fd8e45c" providerId="ADAL" clId="{26C1D125-203F-43B6-ACCE-684600FBF24B}"/>
    <pc:docChg chg="undo custSel addSld delSld modSld sldOrd modNotesMaster modHandout">
      <pc:chgData name="Juraj Píš" userId="6c4d280c-940c-46b7-a592-25897fd8e45c" providerId="ADAL" clId="{26C1D125-203F-43B6-ACCE-684600FBF24B}" dt="2023-05-20T13:19:45.268" v="1036" actId="27636"/>
      <pc:docMkLst>
        <pc:docMk/>
      </pc:docMkLst>
      <pc:sldChg chg="modSp mod">
        <pc:chgData name="Juraj Píš" userId="6c4d280c-940c-46b7-a592-25897fd8e45c" providerId="ADAL" clId="{26C1D125-203F-43B6-ACCE-684600FBF24B}" dt="2023-05-19T18:08:47.810" v="214" actId="790"/>
        <pc:sldMkLst>
          <pc:docMk/>
          <pc:sldMk cId="1042708647" sldId="334"/>
        </pc:sldMkLst>
        <pc:spChg chg="mod">
          <ac:chgData name="Juraj Píš" userId="6c4d280c-940c-46b7-a592-25897fd8e45c" providerId="ADAL" clId="{26C1D125-203F-43B6-ACCE-684600FBF24B}" dt="2023-05-19T18:08:47.810" v="214" actId="790"/>
          <ac:spMkLst>
            <pc:docMk/>
            <pc:sldMk cId="1042708647" sldId="334"/>
            <ac:spMk id="3" creationId="{73AF66CA-3BD8-796D-D355-C308F09C166D}"/>
          </ac:spMkLst>
        </pc:spChg>
      </pc:sldChg>
      <pc:sldChg chg="modSp mod ord">
        <pc:chgData name="Juraj Píš" userId="6c4d280c-940c-46b7-a592-25897fd8e45c" providerId="ADAL" clId="{26C1D125-203F-43B6-ACCE-684600FBF24B}" dt="2023-05-20T08:03:46.460" v="559"/>
        <pc:sldMkLst>
          <pc:docMk/>
          <pc:sldMk cId="3600352873" sldId="335"/>
        </pc:sldMkLst>
        <pc:spChg chg="mod">
          <ac:chgData name="Juraj Píš" userId="6c4d280c-940c-46b7-a592-25897fd8e45c" providerId="ADAL" clId="{26C1D125-203F-43B6-ACCE-684600FBF24B}" dt="2023-05-19T18:01:32.273" v="123" actId="1076"/>
          <ac:spMkLst>
            <pc:docMk/>
            <pc:sldMk cId="3600352873" sldId="335"/>
            <ac:spMk id="3" creationId="{73AF66CA-3BD8-796D-D355-C308F09C166D}"/>
          </ac:spMkLst>
        </pc:spChg>
      </pc:sldChg>
      <pc:sldChg chg="modSp mod">
        <pc:chgData name="Juraj Píš" userId="6c4d280c-940c-46b7-a592-25897fd8e45c" providerId="ADAL" clId="{26C1D125-203F-43B6-ACCE-684600FBF24B}" dt="2023-05-20T08:17:18.821" v="563" actId="20577"/>
        <pc:sldMkLst>
          <pc:docMk/>
          <pc:sldMk cId="1884532920" sldId="336"/>
        </pc:sldMkLst>
        <pc:spChg chg="mod">
          <ac:chgData name="Juraj Píš" userId="6c4d280c-940c-46b7-a592-25897fd8e45c" providerId="ADAL" clId="{26C1D125-203F-43B6-ACCE-684600FBF24B}" dt="2023-05-20T08:17:18.821" v="563" actId="20577"/>
          <ac:spMkLst>
            <pc:docMk/>
            <pc:sldMk cId="1884532920" sldId="336"/>
            <ac:spMk id="3" creationId="{73AF66CA-3BD8-796D-D355-C308F09C166D}"/>
          </ac:spMkLst>
        </pc:spChg>
      </pc:sldChg>
      <pc:sldChg chg="modSp mod">
        <pc:chgData name="Juraj Píš" userId="6c4d280c-940c-46b7-a592-25897fd8e45c" providerId="ADAL" clId="{26C1D125-203F-43B6-ACCE-684600FBF24B}" dt="2023-05-19T18:03:45.501" v="157" actId="1076"/>
        <pc:sldMkLst>
          <pc:docMk/>
          <pc:sldMk cId="357306550" sldId="337"/>
        </pc:sldMkLst>
        <pc:spChg chg="mod">
          <ac:chgData name="Juraj Píš" userId="6c4d280c-940c-46b7-a592-25897fd8e45c" providerId="ADAL" clId="{26C1D125-203F-43B6-ACCE-684600FBF24B}" dt="2023-05-19T18:03:45.501" v="157" actId="1076"/>
          <ac:spMkLst>
            <pc:docMk/>
            <pc:sldMk cId="357306550" sldId="337"/>
            <ac:spMk id="3" creationId="{73AF66CA-3BD8-796D-D355-C308F09C166D}"/>
          </ac:spMkLst>
        </pc:spChg>
      </pc:sldChg>
      <pc:sldChg chg="modSp mod">
        <pc:chgData name="Juraj Píš" userId="6c4d280c-940c-46b7-a592-25897fd8e45c" providerId="ADAL" clId="{26C1D125-203F-43B6-ACCE-684600FBF24B}" dt="2023-05-19T18:05:55.210" v="184" actId="1076"/>
        <pc:sldMkLst>
          <pc:docMk/>
          <pc:sldMk cId="2899601429" sldId="338"/>
        </pc:sldMkLst>
        <pc:spChg chg="mod">
          <ac:chgData name="Juraj Píš" userId="6c4d280c-940c-46b7-a592-25897fd8e45c" providerId="ADAL" clId="{26C1D125-203F-43B6-ACCE-684600FBF24B}" dt="2023-05-19T18:05:55.210" v="184" actId="1076"/>
          <ac:spMkLst>
            <pc:docMk/>
            <pc:sldMk cId="2899601429" sldId="338"/>
            <ac:spMk id="3" creationId="{73AF66CA-3BD8-796D-D355-C308F09C166D}"/>
          </ac:spMkLst>
        </pc:spChg>
      </pc:sldChg>
      <pc:sldChg chg="ord">
        <pc:chgData name="Juraj Píš" userId="6c4d280c-940c-46b7-a592-25897fd8e45c" providerId="ADAL" clId="{26C1D125-203F-43B6-ACCE-684600FBF24B}" dt="2023-05-20T12:06:53.241" v="605"/>
        <pc:sldMkLst>
          <pc:docMk/>
          <pc:sldMk cId="17681871" sldId="339"/>
        </pc:sldMkLst>
      </pc:sldChg>
      <pc:sldChg chg="modSp mod">
        <pc:chgData name="Juraj Píš" userId="6c4d280c-940c-46b7-a592-25897fd8e45c" providerId="ADAL" clId="{26C1D125-203F-43B6-ACCE-684600FBF24B}" dt="2023-05-19T18:06:52.772" v="196" actId="1076"/>
        <pc:sldMkLst>
          <pc:docMk/>
          <pc:sldMk cId="3557536574" sldId="340"/>
        </pc:sldMkLst>
        <pc:spChg chg="mod">
          <ac:chgData name="Juraj Píš" userId="6c4d280c-940c-46b7-a592-25897fd8e45c" providerId="ADAL" clId="{26C1D125-203F-43B6-ACCE-684600FBF24B}" dt="2023-05-19T18:06:52.772" v="196" actId="1076"/>
          <ac:spMkLst>
            <pc:docMk/>
            <pc:sldMk cId="3557536574" sldId="340"/>
            <ac:spMk id="3" creationId="{73AF66CA-3BD8-796D-D355-C308F09C166D}"/>
          </ac:spMkLst>
        </pc:spChg>
      </pc:sldChg>
      <pc:sldChg chg="del">
        <pc:chgData name="Juraj Píš" userId="6c4d280c-940c-46b7-a592-25897fd8e45c" providerId="ADAL" clId="{26C1D125-203F-43B6-ACCE-684600FBF24B}" dt="2023-05-19T17:49:57.660" v="5" actId="47"/>
        <pc:sldMkLst>
          <pc:docMk/>
          <pc:sldMk cId="717565074" sldId="341"/>
        </pc:sldMkLst>
      </pc:sldChg>
      <pc:sldChg chg="del">
        <pc:chgData name="Juraj Píš" userId="6c4d280c-940c-46b7-a592-25897fd8e45c" providerId="ADAL" clId="{26C1D125-203F-43B6-ACCE-684600FBF24B}" dt="2023-05-19T17:49:56.184" v="4" actId="47"/>
        <pc:sldMkLst>
          <pc:docMk/>
          <pc:sldMk cId="292392262" sldId="342"/>
        </pc:sldMkLst>
      </pc:sldChg>
      <pc:sldChg chg="del">
        <pc:chgData name="Juraj Píš" userId="6c4d280c-940c-46b7-a592-25897fd8e45c" providerId="ADAL" clId="{26C1D125-203F-43B6-ACCE-684600FBF24B}" dt="2023-05-19T17:50:01.562" v="6" actId="47"/>
        <pc:sldMkLst>
          <pc:docMk/>
          <pc:sldMk cId="2472511844" sldId="343"/>
        </pc:sldMkLst>
      </pc:sldChg>
      <pc:sldChg chg="ord">
        <pc:chgData name="Juraj Píš" userId="6c4d280c-940c-46b7-a592-25897fd8e45c" providerId="ADAL" clId="{26C1D125-203F-43B6-ACCE-684600FBF24B}" dt="2023-05-20T12:07:03.620" v="607"/>
        <pc:sldMkLst>
          <pc:docMk/>
          <pc:sldMk cId="2378068000" sldId="344"/>
        </pc:sldMkLst>
      </pc:sldChg>
      <pc:sldChg chg="modSp add mod">
        <pc:chgData name="Juraj Píš" userId="6c4d280c-940c-46b7-a592-25897fd8e45c" providerId="ADAL" clId="{26C1D125-203F-43B6-ACCE-684600FBF24B}" dt="2023-05-19T18:09:00.882" v="215" actId="790"/>
        <pc:sldMkLst>
          <pc:docMk/>
          <pc:sldMk cId="3615530253" sldId="346"/>
        </pc:sldMkLst>
        <pc:spChg chg="mod">
          <ac:chgData name="Juraj Píš" userId="6c4d280c-940c-46b7-a592-25897fd8e45c" providerId="ADAL" clId="{26C1D125-203F-43B6-ACCE-684600FBF24B}" dt="2023-05-19T18:09:00.882" v="215" actId="790"/>
          <ac:spMkLst>
            <pc:docMk/>
            <pc:sldMk cId="3615530253" sldId="346"/>
            <ac:spMk id="3" creationId="{73AF66CA-3BD8-796D-D355-C308F09C166D}"/>
          </ac:spMkLst>
        </pc:spChg>
      </pc:sldChg>
      <pc:sldChg chg="modSp add mod">
        <pc:chgData name="Juraj Píš" userId="6c4d280c-940c-46b7-a592-25897fd8e45c" providerId="ADAL" clId="{26C1D125-203F-43B6-ACCE-684600FBF24B}" dt="2023-05-19T17:58:47.448" v="93" actId="1076"/>
        <pc:sldMkLst>
          <pc:docMk/>
          <pc:sldMk cId="834499239" sldId="347"/>
        </pc:sldMkLst>
        <pc:spChg chg="mod">
          <ac:chgData name="Juraj Píš" userId="6c4d280c-940c-46b7-a592-25897fd8e45c" providerId="ADAL" clId="{26C1D125-203F-43B6-ACCE-684600FBF24B}" dt="2023-05-19T17:58:47.448" v="93" actId="1076"/>
          <ac:spMkLst>
            <pc:docMk/>
            <pc:sldMk cId="834499239" sldId="347"/>
            <ac:spMk id="3" creationId="{73AF66CA-3BD8-796D-D355-C308F09C166D}"/>
          </ac:spMkLst>
        </pc:spChg>
      </pc:sldChg>
      <pc:sldChg chg="modSp add mod">
        <pc:chgData name="Juraj Píš" userId="6c4d280c-940c-46b7-a592-25897fd8e45c" providerId="ADAL" clId="{26C1D125-203F-43B6-ACCE-684600FBF24B}" dt="2023-05-19T18:12:28.227" v="282" actId="1076"/>
        <pc:sldMkLst>
          <pc:docMk/>
          <pc:sldMk cId="937315035" sldId="348"/>
        </pc:sldMkLst>
        <pc:spChg chg="mod">
          <ac:chgData name="Juraj Píš" userId="6c4d280c-940c-46b7-a592-25897fd8e45c" providerId="ADAL" clId="{26C1D125-203F-43B6-ACCE-684600FBF24B}" dt="2023-05-19T18:12:28.227" v="282" actId="1076"/>
          <ac:spMkLst>
            <pc:docMk/>
            <pc:sldMk cId="937315035" sldId="348"/>
            <ac:spMk id="3" creationId="{73AF66CA-3BD8-796D-D355-C308F09C166D}"/>
          </ac:spMkLst>
        </pc:spChg>
        <pc:picChg chg="mod">
          <ac:chgData name="Juraj Píš" userId="6c4d280c-940c-46b7-a592-25897fd8e45c" providerId="ADAL" clId="{26C1D125-203F-43B6-ACCE-684600FBF24B}" dt="2023-05-19T18:12:18.961" v="281" actId="1076"/>
          <ac:picMkLst>
            <pc:docMk/>
            <pc:sldMk cId="937315035" sldId="348"/>
            <ac:picMk id="4" creationId="{E67F4B03-8D2A-C7C4-66CE-882BCF60C50E}"/>
          </ac:picMkLst>
        </pc:picChg>
      </pc:sldChg>
      <pc:sldChg chg="modSp add mod">
        <pc:chgData name="Juraj Píš" userId="6c4d280c-940c-46b7-a592-25897fd8e45c" providerId="ADAL" clId="{26C1D125-203F-43B6-ACCE-684600FBF24B}" dt="2023-05-19T18:00:01.890" v="107" actId="1076"/>
        <pc:sldMkLst>
          <pc:docMk/>
          <pc:sldMk cId="1074624122" sldId="349"/>
        </pc:sldMkLst>
        <pc:spChg chg="mod">
          <ac:chgData name="Juraj Píš" userId="6c4d280c-940c-46b7-a592-25897fd8e45c" providerId="ADAL" clId="{26C1D125-203F-43B6-ACCE-684600FBF24B}" dt="2023-05-19T18:00:01.890" v="107" actId="1076"/>
          <ac:spMkLst>
            <pc:docMk/>
            <pc:sldMk cId="1074624122" sldId="349"/>
            <ac:spMk id="3" creationId="{73AF66CA-3BD8-796D-D355-C308F09C166D}"/>
          </ac:spMkLst>
        </pc:spChg>
      </pc:sldChg>
      <pc:sldChg chg="modSp add mod">
        <pc:chgData name="Juraj Píš" userId="6c4d280c-940c-46b7-a592-25897fd8e45c" providerId="ADAL" clId="{26C1D125-203F-43B6-ACCE-684600FBF24B}" dt="2023-05-19T18:00:25.788" v="113" actId="1076"/>
        <pc:sldMkLst>
          <pc:docMk/>
          <pc:sldMk cId="2787513899" sldId="350"/>
        </pc:sldMkLst>
        <pc:spChg chg="mod">
          <ac:chgData name="Juraj Píš" userId="6c4d280c-940c-46b7-a592-25897fd8e45c" providerId="ADAL" clId="{26C1D125-203F-43B6-ACCE-684600FBF24B}" dt="2023-05-19T18:00:25.788" v="113" actId="1076"/>
          <ac:spMkLst>
            <pc:docMk/>
            <pc:sldMk cId="2787513899" sldId="350"/>
            <ac:spMk id="3" creationId="{73AF66CA-3BD8-796D-D355-C308F09C166D}"/>
          </ac:spMkLst>
        </pc:spChg>
      </pc:sldChg>
      <pc:sldChg chg="modSp add mod">
        <pc:chgData name="Juraj Píš" userId="6c4d280c-940c-46b7-a592-25897fd8e45c" providerId="ADAL" clId="{26C1D125-203F-43B6-ACCE-684600FBF24B}" dt="2023-05-19T18:00:57.141" v="118" actId="1076"/>
        <pc:sldMkLst>
          <pc:docMk/>
          <pc:sldMk cId="1078733023" sldId="351"/>
        </pc:sldMkLst>
        <pc:spChg chg="mod">
          <ac:chgData name="Juraj Píš" userId="6c4d280c-940c-46b7-a592-25897fd8e45c" providerId="ADAL" clId="{26C1D125-203F-43B6-ACCE-684600FBF24B}" dt="2023-05-19T18:00:57.141" v="118" actId="1076"/>
          <ac:spMkLst>
            <pc:docMk/>
            <pc:sldMk cId="1078733023" sldId="351"/>
            <ac:spMk id="3" creationId="{73AF66CA-3BD8-796D-D355-C308F09C166D}"/>
          </ac:spMkLst>
        </pc:spChg>
      </pc:sldChg>
      <pc:sldChg chg="modSp add mod">
        <pc:chgData name="Juraj Píš" userId="6c4d280c-940c-46b7-a592-25897fd8e45c" providerId="ADAL" clId="{26C1D125-203F-43B6-ACCE-684600FBF24B}" dt="2023-05-19T18:02:07.062" v="129" actId="1076"/>
        <pc:sldMkLst>
          <pc:docMk/>
          <pc:sldMk cId="3612467366" sldId="352"/>
        </pc:sldMkLst>
        <pc:spChg chg="mod">
          <ac:chgData name="Juraj Píš" userId="6c4d280c-940c-46b7-a592-25897fd8e45c" providerId="ADAL" clId="{26C1D125-203F-43B6-ACCE-684600FBF24B}" dt="2023-05-19T18:02:07.062" v="129" actId="1076"/>
          <ac:spMkLst>
            <pc:docMk/>
            <pc:sldMk cId="3612467366" sldId="352"/>
            <ac:spMk id="3" creationId="{73AF66CA-3BD8-796D-D355-C308F09C166D}"/>
          </ac:spMkLst>
        </pc:spChg>
      </pc:sldChg>
      <pc:sldChg chg="modSp add mod">
        <pc:chgData name="Juraj Píš" userId="6c4d280c-940c-46b7-a592-25897fd8e45c" providerId="ADAL" clId="{26C1D125-203F-43B6-ACCE-684600FBF24B}" dt="2023-05-19T18:02:34.377" v="137" actId="1076"/>
        <pc:sldMkLst>
          <pc:docMk/>
          <pc:sldMk cId="1395871019" sldId="353"/>
        </pc:sldMkLst>
        <pc:spChg chg="mod">
          <ac:chgData name="Juraj Píš" userId="6c4d280c-940c-46b7-a592-25897fd8e45c" providerId="ADAL" clId="{26C1D125-203F-43B6-ACCE-684600FBF24B}" dt="2023-05-19T18:02:34.377" v="137" actId="1076"/>
          <ac:spMkLst>
            <pc:docMk/>
            <pc:sldMk cId="1395871019" sldId="353"/>
            <ac:spMk id="3" creationId="{73AF66CA-3BD8-796D-D355-C308F09C166D}"/>
          </ac:spMkLst>
        </pc:spChg>
      </pc:sldChg>
      <pc:sldChg chg="modSp add mod">
        <pc:chgData name="Juraj Píš" userId="6c4d280c-940c-46b7-a592-25897fd8e45c" providerId="ADAL" clId="{26C1D125-203F-43B6-ACCE-684600FBF24B}" dt="2023-05-19T18:03:11.642" v="147" actId="1076"/>
        <pc:sldMkLst>
          <pc:docMk/>
          <pc:sldMk cId="4196945349" sldId="354"/>
        </pc:sldMkLst>
        <pc:spChg chg="mod">
          <ac:chgData name="Juraj Píš" userId="6c4d280c-940c-46b7-a592-25897fd8e45c" providerId="ADAL" clId="{26C1D125-203F-43B6-ACCE-684600FBF24B}" dt="2023-05-19T18:03:11.642" v="147" actId="1076"/>
          <ac:spMkLst>
            <pc:docMk/>
            <pc:sldMk cId="4196945349" sldId="354"/>
            <ac:spMk id="3" creationId="{73AF66CA-3BD8-796D-D355-C308F09C166D}"/>
          </ac:spMkLst>
        </pc:spChg>
      </pc:sldChg>
      <pc:sldChg chg="modSp add mod">
        <pc:chgData name="Juraj Píš" userId="6c4d280c-940c-46b7-a592-25897fd8e45c" providerId="ADAL" clId="{26C1D125-203F-43B6-ACCE-684600FBF24B}" dt="2023-05-19T18:03:26.774" v="152" actId="1076"/>
        <pc:sldMkLst>
          <pc:docMk/>
          <pc:sldMk cId="3917597650" sldId="355"/>
        </pc:sldMkLst>
        <pc:spChg chg="mod">
          <ac:chgData name="Juraj Píš" userId="6c4d280c-940c-46b7-a592-25897fd8e45c" providerId="ADAL" clId="{26C1D125-203F-43B6-ACCE-684600FBF24B}" dt="2023-05-19T18:03:26.774" v="152" actId="1076"/>
          <ac:spMkLst>
            <pc:docMk/>
            <pc:sldMk cId="3917597650" sldId="355"/>
            <ac:spMk id="3" creationId="{73AF66CA-3BD8-796D-D355-C308F09C166D}"/>
          </ac:spMkLst>
        </pc:spChg>
      </pc:sldChg>
      <pc:sldChg chg="modSp add mod">
        <pc:chgData name="Juraj Píš" userId="6c4d280c-940c-46b7-a592-25897fd8e45c" providerId="ADAL" clId="{26C1D125-203F-43B6-ACCE-684600FBF24B}" dt="2023-05-19T18:04:05.535" v="162" actId="1076"/>
        <pc:sldMkLst>
          <pc:docMk/>
          <pc:sldMk cId="1718131966" sldId="356"/>
        </pc:sldMkLst>
        <pc:spChg chg="mod">
          <ac:chgData name="Juraj Píš" userId="6c4d280c-940c-46b7-a592-25897fd8e45c" providerId="ADAL" clId="{26C1D125-203F-43B6-ACCE-684600FBF24B}" dt="2023-05-19T18:04:05.535" v="162" actId="1076"/>
          <ac:spMkLst>
            <pc:docMk/>
            <pc:sldMk cId="1718131966" sldId="356"/>
            <ac:spMk id="3" creationId="{73AF66CA-3BD8-796D-D355-C308F09C166D}"/>
          </ac:spMkLst>
        </pc:spChg>
      </pc:sldChg>
      <pc:sldChg chg="modSp add mod">
        <pc:chgData name="Juraj Píš" userId="6c4d280c-940c-46b7-a592-25897fd8e45c" providerId="ADAL" clId="{26C1D125-203F-43B6-ACCE-684600FBF24B}" dt="2023-05-19T18:04:42.921" v="167" actId="1076"/>
        <pc:sldMkLst>
          <pc:docMk/>
          <pc:sldMk cId="2785567010" sldId="357"/>
        </pc:sldMkLst>
        <pc:spChg chg="mod">
          <ac:chgData name="Juraj Píš" userId="6c4d280c-940c-46b7-a592-25897fd8e45c" providerId="ADAL" clId="{26C1D125-203F-43B6-ACCE-684600FBF24B}" dt="2023-05-19T18:04:42.921" v="167" actId="1076"/>
          <ac:spMkLst>
            <pc:docMk/>
            <pc:sldMk cId="2785567010" sldId="357"/>
            <ac:spMk id="3" creationId="{73AF66CA-3BD8-796D-D355-C308F09C166D}"/>
          </ac:spMkLst>
        </pc:spChg>
      </pc:sldChg>
      <pc:sldChg chg="modSp add mod">
        <pc:chgData name="Juraj Píš" userId="6c4d280c-940c-46b7-a592-25897fd8e45c" providerId="ADAL" clId="{26C1D125-203F-43B6-ACCE-684600FBF24B}" dt="2023-05-19T18:05:07.131" v="172" actId="1076"/>
        <pc:sldMkLst>
          <pc:docMk/>
          <pc:sldMk cId="1547413167" sldId="358"/>
        </pc:sldMkLst>
        <pc:spChg chg="mod">
          <ac:chgData name="Juraj Píš" userId="6c4d280c-940c-46b7-a592-25897fd8e45c" providerId="ADAL" clId="{26C1D125-203F-43B6-ACCE-684600FBF24B}" dt="2023-05-19T18:05:07.131" v="172" actId="1076"/>
          <ac:spMkLst>
            <pc:docMk/>
            <pc:sldMk cId="1547413167" sldId="358"/>
            <ac:spMk id="3" creationId="{73AF66CA-3BD8-796D-D355-C308F09C166D}"/>
          </ac:spMkLst>
        </pc:spChg>
      </pc:sldChg>
      <pc:sldChg chg="modSp add mod">
        <pc:chgData name="Juraj Píš" userId="6c4d280c-940c-46b7-a592-25897fd8e45c" providerId="ADAL" clId="{26C1D125-203F-43B6-ACCE-684600FBF24B}" dt="2023-05-19T18:05:26.562" v="179" actId="1076"/>
        <pc:sldMkLst>
          <pc:docMk/>
          <pc:sldMk cId="1951188307" sldId="359"/>
        </pc:sldMkLst>
        <pc:spChg chg="mod">
          <ac:chgData name="Juraj Píš" userId="6c4d280c-940c-46b7-a592-25897fd8e45c" providerId="ADAL" clId="{26C1D125-203F-43B6-ACCE-684600FBF24B}" dt="2023-05-19T18:05:26.562" v="179" actId="1076"/>
          <ac:spMkLst>
            <pc:docMk/>
            <pc:sldMk cId="1951188307" sldId="359"/>
            <ac:spMk id="3" creationId="{73AF66CA-3BD8-796D-D355-C308F09C166D}"/>
          </ac:spMkLst>
        </pc:spChg>
        <pc:picChg chg="mod">
          <ac:chgData name="Juraj Píš" userId="6c4d280c-940c-46b7-a592-25897fd8e45c" providerId="ADAL" clId="{26C1D125-203F-43B6-ACCE-684600FBF24B}" dt="2023-05-19T18:05:22.173" v="178" actId="1076"/>
          <ac:picMkLst>
            <pc:docMk/>
            <pc:sldMk cId="1951188307" sldId="359"/>
            <ac:picMk id="4" creationId="{E67F4B03-8D2A-C7C4-66CE-882BCF60C50E}"/>
          </ac:picMkLst>
        </pc:picChg>
      </pc:sldChg>
      <pc:sldChg chg="modSp add mod">
        <pc:chgData name="Juraj Píš" userId="6c4d280c-940c-46b7-a592-25897fd8e45c" providerId="ADAL" clId="{26C1D125-203F-43B6-ACCE-684600FBF24B}" dt="2023-05-20T12:07:40.694" v="612" actId="1076"/>
        <pc:sldMkLst>
          <pc:docMk/>
          <pc:sldMk cId="745727515" sldId="360"/>
        </pc:sldMkLst>
        <pc:spChg chg="mod">
          <ac:chgData name="Juraj Píš" userId="6c4d280c-940c-46b7-a592-25897fd8e45c" providerId="ADAL" clId="{26C1D125-203F-43B6-ACCE-684600FBF24B}" dt="2023-05-20T12:07:40.694" v="612" actId="1076"/>
          <ac:spMkLst>
            <pc:docMk/>
            <pc:sldMk cId="745727515" sldId="360"/>
            <ac:spMk id="3" creationId="{73AF66CA-3BD8-796D-D355-C308F09C166D}"/>
          </ac:spMkLst>
        </pc:spChg>
      </pc:sldChg>
      <pc:sldChg chg="modSp add mod ord">
        <pc:chgData name="Juraj Píš" userId="6c4d280c-940c-46b7-a592-25897fd8e45c" providerId="ADAL" clId="{26C1D125-203F-43B6-ACCE-684600FBF24B}" dt="2023-05-20T12:06:50.398" v="603"/>
        <pc:sldMkLst>
          <pc:docMk/>
          <pc:sldMk cId="3559356468" sldId="361"/>
        </pc:sldMkLst>
        <pc:spChg chg="mod">
          <ac:chgData name="Juraj Píš" userId="6c4d280c-940c-46b7-a592-25897fd8e45c" providerId="ADAL" clId="{26C1D125-203F-43B6-ACCE-684600FBF24B}" dt="2023-05-19T18:06:32.988" v="189" actId="1076"/>
          <ac:spMkLst>
            <pc:docMk/>
            <pc:sldMk cId="3559356468" sldId="361"/>
            <ac:spMk id="3" creationId="{73AF66CA-3BD8-796D-D355-C308F09C166D}"/>
          </ac:spMkLst>
        </pc:spChg>
      </pc:sldChg>
      <pc:sldChg chg="modSp add mod">
        <pc:chgData name="Juraj Píš" userId="6c4d280c-940c-46b7-a592-25897fd8e45c" providerId="ADAL" clId="{26C1D125-203F-43B6-ACCE-684600FBF24B}" dt="2023-05-19T18:07:50.633" v="201" actId="1076"/>
        <pc:sldMkLst>
          <pc:docMk/>
          <pc:sldMk cId="917843668" sldId="362"/>
        </pc:sldMkLst>
        <pc:spChg chg="mod">
          <ac:chgData name="Juraj Píš" userId="6c4d280c-940c-46b7-a592-25897fd8e45c" providerId="ADAL" clId="{26C1D125-203F-43B6-ACCE-684600FBF24B}" dt="2023-05-19T18:07:50.633" v="201" actId="1076"/>
          <ac:spMkLst>
            <pc:docMk/>
            <pc:sldMk cId="917843668" sldId="362"/>
            <ac:spMk id="3" creationId="{73AF66CA-3BD8-796D-D355-C308F09C166D}"/>
          </ac:spMkLst>
        </pc:spChg>
      </pc:sldChg>
      <pc:sldChg chg="modSp add mod">
        <pc:chgData name="Juraj Píš" userId="6c4d280c-940c-46b7-a592-25897fd8e45c" providerId="ADAL" clId="{26C1D125-203F-43B6-ACCE-684600FBF24B}" dt="2023-05-19T18:08:10.903" v="208" actId="1076"/>
        <pc:sldMkLst>
          <pc:docMk/>
          <pc:sldMk cId="3930259241" sldId="363"/>
        </pc:sldMkLst>
        <pc:spChg chg="mod">
          <ac:chgData name="Juraj Píš" userId="6c4d280c-940c-46b7-a592-25897fd8e45c" providerId="ADAL" clId="{26C1D125-203F-43B6-ACCE-684600FBF24B}" dt="2023-05-19T18:08:10.903" v="208" actId="1076"/>
          <ac:spMkLst>
            <pc:docMk/>
            <pc:sldMk cId="3930259241" sldId="363"/>
            <ac:spMk id="3" creationId="{73AF66CA-3BD8-796D-D355-C308F09C166D}"/>
          </ac:spMkLst>
        </pc:spChg>
      </pc:sldChg>
      <pc:sldChg chg="modSp add mod">
        <pc:chgData name="Juraj Píš" userId="6c4d280c-940c-46b7-a592-25897fd8e45c" providerId="ADAL" clId="{26C1D125-203F-43B6-ACCE-684600FBF24B}" dt="2023-05-19T18:08:26.184" v="213" actId="1076"/>
        <pc:sldMkLst>
          <pc:docMk/>
          <pc:sldMk cId="3627514223" sldId="364"/>
        </pc:sldMkLst>
        <pc:spChg chg="mod">
          <ac:chgData name="Juraj Píš" userId="6c4d280c-940c-46b7-a592-25897fd8e45c" providerId="ADAL" clId="{26C1D125-203F-43B6-ACCE-684600FBF24B}" dt="2023-05-19T18:08:26.184" v="213" actId="1076"/>
          <ac:spMkLst>
            <pc:docMk/>
            <pc:sldMk cId="3627514223" sldId="364"/>
            <ac:spMk id="3" creationId="{73AF66CA-3BD8-796D-D355-C308F09C166D}"/>
          </ac:spMkLst>
        </pc:spChg>
      </pc:sldChg>
      <pc:sldChg chg="modSp add mod">
        <pc:chgData name="Juraj Píš" userId="6c4d280c-940c-46b7-a592-25897fd8e45c" providerId="ADAL" clId="{26C1D125-203F-43B6-ACCE-684600FBF24B}" dt="2023-05-19T18:15:28.329" v="401" actId="20577"/>
        <pc:sldMkLst>
          <pc:docMk/>
          <pc:sldMk cId="993227691" sldId="365"/>
        </pc:sldMkLst>
        <pc:spChg chg="mod">
          <ac:chgData name="Juraj Píš" userId="6c4d280c-940c-46b7-a592-25897fd8e45c" providerId="ADAL" clId="{26C1D125-203F-43B6-ACCE-684600FBF24B}" dt="2023-05-19T18:15:28.329" v="401" actId="20577"/>
          <ac:spMkLst>
            <pc:docMk/>
            <pc:sldMk cId="993227691" sldId="365"/>
            <ac:spMk id="3" creationId="{73AF66CA-3BD8-796D-D355-C308F09C166D}"/>
          </ac:spMkLst>
        </pc:spChg>
      </pc:sldChg>
      <pc:sldChg chg="modSp add mod">
        <pc:chgData name="Juraj Píš" userId="6c4d280c-940c-46b7-a592-25897fd8e45c" providerId="ADAL" clId="{26C1D125-203F-43B6-ACCE-684600FBF24B}" dt="2023-05-19T18:16:23.876" v="509" actId="1076"/>
        <pc:sldMkLst>
          <pc:docMk/>
          <pc:sldMk cId="3470704959" sldId="366"/>
        </pc:sldMkLst>
        <pc:spChg chg="mod">
          <ac:chgData name="Juraj Píš" userId="6c4d280c-940c-46b7-a592-25897fd8e45c" providerId="ADAL" clId="{26C1D125-203F-43B6-ACCE-684600FBF24B}" dt="2023-05-19T18:16:23.876" v="509" actId="1076"/>
          <ac:spMkLst>
            <pc:docMk/>
            <pc:sldMk cId="3470704959" sldId="366"/>
            <ac:spMk id="3" creationId="{73AF66CA-3BD8-796D-D355-C308F09C166D}"/>
          </ac:spMkLst>
        </pc:spChg>
      </pc:sldChg>
      <pc:sldChg chg="modSp add mod">
        <pc:chgData name="Juraj Píš" userId="6c4d280c-940c-46b7-a592-25897fd8e45c" providerId="ADAL" clId="{26C1D125-203F-43B6-ACCE-684600FBF24B}" dt="2023-05-19T18:18:31.576" v="557" actId="20577"/>
        <pc:sldMkLst>
          <pc:docMk/>
          <pc:sldMk cId="4072077486" sldId="367"/>
        </pc:sldMkLst>
        <pc:spChg chg="mod">
          <ac:chgData name="Juraj Píš" userId="6c4d280c-940c-46b7-a592-25897fd8e45c" providerId="ADAL" clId="{26C1D125-203F-43B6-ACCE-684600FBF24B}" dt="2023-05-19T18:18:31.576" v="557" actId="20577"/>
          <ac:spMkLst>
            <pc:docMk/>
            <pc:sldMk cId="4072077486" sldId="367"/>
            <ac:spMk id="3" creationId="{73AF66CA-3BD8-796D-D355-C308F09C166D}"/>
          </ac:spMkLst>
        </pc:spChg>
      </pc:sldChg>
      <pc:sldChg chg="modSp add mod">
        <pc:chgData name="Juraj Píš" userId="6c4d280c-940c-46b7-a592-25897fd8e45c" providerId="ADAL" clId="{26C1D125-203F-43B6-ACCE-684600FBF24B}" dt="2023-05-20T09:37:43.908" v="601" actId="20577"/>
        <pc:sldMkLst>
          <pc:docMk/>
          <pc:sldMk cId="2873095897" sldId="368"/>
        </pc:sldMkLst>
        <pc:spChg chg="mod">
          <ac:chgData name="Juraj Píš" userId="6c4d280c-940c-46b7-a592-25897fd8e45c" providerId="ADAL" clId="{26C1D125-203F-43B6-ACCE-684600FBF24B}" dt="2023-05-20T09:37:43.908" v="601" actId="20577"/>
          <ac:spMkLst>
            <pc:docMk/>
            <pc:sldMk cId="2873095897" sldId="368"/>
            <ac:spMk id="3" creationId="{73AF66CA-3BD8-796D-D355-C308F09C166D}"/>
          </ac:spMkLst>
        </pc:spChg>
      </pc:sldChg>
      <pc:sldChg chg="modSp add mod ord">
        <pc:chgData name="Juraj Píš" userId="6c4d280c-940c-46b7-a592-25897fd8e45c" providerId="ADAL" clId="{26C1D125-203F-43B6-ACCE-684600FBF24B}" dt="2023-05-20T12:53:10.441" v="889" actId="20577"/>
        <pc:sldMkLst>
          <pc:docMk/>
          <pc:sldMk cId="470152694" sldId="369"/>
        </pc:sldMkLst>
        <pc:spChg chg="mod">
          <ac:chgData name="Juraj Píš" userId="6c4d280c-940c-46b7-a592-25897fd8e45c" providerId="ADAL" clId="{26C1D125-203F-43B6-ACCE-684600FBF24B}" dt="2023-05-20T12:53:10.441" v="889" actId="20577"/>
          <ac:spMkLst>
            <pc:docMk/>
            <pc:sldMk cId="470152694" sldId="369"/>
            <ac:spMk id="3" creationId="{73AF66CA-3BD8-796D-D355-C308F09C166D}"/>
          </ac:spMkLst>
        </pc:spChg>
      </pc:sldChg>
      <pc:sldChg chg="modSp add mod">
        <pc:chgData name="Juraj Píš" userId="6c4d280c-940c-46b7-a592-25897fd8e45c" providerId="ADAL" clId="{26C1D125-203F-43B6-ACCE-684600FBF24B}" dt="2023-05-20T13:19:45.268" v="1036" actId="27636"/>
        <pc:sldMkLst>
          <pc:docMk/>
          <pc:sldMk cId="1033808091" sldId="370"/>
        </pc:sldMkLst>
        <pc:spChg chg="mod">
          <ac:chgData name="Juraj Píš" userId="6c4d280c-940c-46b7-a592-25897fd8e45c" providerId="ADAL" clId="{26C1D125-203F-43B6-ACCE-684600FBF24B}" dt="2023-05-20T13:19:45.268" v="1036" actId="27636"/>
          <ac:spMkLst>
            <pc:docMk/>
            <pc:sldMk cId="1033808091" sldId="370"/>
            <ac:spMk id="3" creationId="{73AF66CA-3BD8-796D-D355-C308F09C166D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BFF5C82-661A-1E24-4A0A-C5415F17ADB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8939" cy="341718"/>
          </a:xfrm>
          <a:prstGeom prst="rect">
            <a:avLst/>
          </a:prstGeom>
        </p:spPr>
        <p:txBody>
          <a:bodyPr vert="horz" lIns="92210" tIns="46106" rIns="92210" bIns="4610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38AD73-E44D-0043-627C-494215BF674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34406" y="0"/>
            <a:ext cx="4308939" cy="341718"/>
          </a:xfrm>
          <a:prstGeom prst="rect">
            <a:avLst/>
          </a:prstGeom>
        </p:spPr>
        <p:txBody>
          <a:bodyPr vert="horz" lIns="92210" tIns="46106" rIns="92210" bIns="46106" rtlCol="0"/>
          <a:lstStyle>
            <a:lvl1pPr algn="r">
              <a:defRPr sz="1200"/>
            </a:lvl1pPr>
          </a:lstStyle>
          <a:p>
            <a:fld id="{DE843D3F-2849-456B-BE02-97F190FF5C64}" type="datetimeFigureOut">
              <a:rPr lang="en-US" smtClean="0"/>
              <a:t>5/20/2023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A96FAA-CEC9-873F-DE77-5B862DF7C36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471833"/>
            <a:ext cx="4308939" cy="341718"/>
          </a:xfrm>
          <a:prstGeom prst="rect">
            <a:avLst/>
          </a:prstGeom>
        </p:spPr>
        <p:txBody>
          <a:bodyPr vert="horz" lIns="92210" tIns="46106" rIns="92210" bIns="4610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01A12F-A7CF-6468-D61E-763116D32D5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34406" y="6471833"/>
            <a:ext cx="4308939" cy="341718"/>
          </a:xfrm>
          <a:prstGeom prst="rect">
            <a:avLst/>
          </a:prstGeom>
        </p:spPr>
        <p:txBody>
          <a:bodyPr vert="horz" lIns="92210" tIns="46106" rIns="92210" bIns="46106" rtlCol="0" anchor="b"/>
          <a:lstStyle>
            <a:lvl1pPr algn="r">
              <a:defRPr sz="1200"/>
            </a:lvl1pPr>
          </a:lstStyle>
          <a:p>
            <a:fld id="{B4EC3222-EA85-47FE-B5E7-7103BA88E4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75697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8939" cy="341718"/>
          </a:xfrm>
          <a:prstGeom prst="rect">
            <a:avLst/>
          </a:prstGeom>
        </p:spPr>
        <p:txBody>
          <a:bodyPr vert="horz" lIns="92210" tIns="46106" rIns="92210" bIns="4610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34406" y="0"/>
            <a:ext cx="4308939" cy="341718"/>
          </a:xfrm>
          <a:prstGeom prst="rect">
            <a:avLst/>
          </a:prstGeom>
        </p:spPr>
        <p:txBody>
          <a:bodyPr vert="horz" lIns="92210" tIns="46106" rIns="92210" bIns="46106" rtlCol="0"/>
          <a:lstStyle>
            <a:lvl1pPr algn="r">
              <a:defRPr sz="1200"/>
            </a:lvl1pPr>
          </a:lstStyle>
          <a:p>
            <a:fld id="{C67998CF-C78A-42AC-A61D-187DB8FB17BF}" type="datetimeFigureOut">
              <a:rPr lang="en-US" smtClean="0"/>
              <a:t>5/20/2023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28938" y="852488"/>
            <a:ext cx="4087812" cy="2298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10" tIns="46106" rIns="92210" bIns="4610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5275" y="3279178"/>
            <a:ext cx="7955143" cy="2682268"/>
          </a:xfrm>
          <a:prstGeom prst="rect">
            <a:avLst/>
          </a:prstGeom>
        </p:spPr>
        <p:txBody>
          <a:bodyPr vert="horz" lIns="92210" tIns="46106" rIns="92210" bIns="4610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71833"/>
            <a:ext cx="4308939" cy="341718"/>
          </a:xfrm>
          <a:prstGeom prst="rect">
            <a:avLst/>
          </a:prstGeom>
        </p:spPr>
        <p:txBody>
          <a:bodyPr vert="horz" lIns="92210" tIns="46106" rIns="92210" bIns="4610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34406" y="6471833"/>
            <a:ext cx="4308939" cy="341718"/>
          </a:xfrm>
          <a:prstGeom prst="rect">
            <a:avLst/>
          </a:prstGeom>
        </p:spPr>
        <p:txBody>
          <a:bodyPr vert="horz" lIns="92210" tIns="46106" rIns="92210" bIns="46106" rtlCol="0" anchor="b"/>
          <a:lstStyle>
            <a:lvl1pPr algn="r">
              <a:defRPr sz="1200"/>
            </a:lvl1pPr>
          </a:lstStyle>
          <a:p>
            <a:fld id="{F3279D57-1F12-4237-B1DF-88B10A9D98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26724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F172DD-B6D5-5416-CC57-9996D88B36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ADF76C-9D60-9CCA-04B1-9540528077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957366-57DA-9568-E619-66BF6CB72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43D246-AC7E-1353-44E0-C6D2B19E8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B1DDD2-C268-74C2-4FF2-C9DC7D8A5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C3A6B-3542-407F-8756-690E8BDE5A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719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9ACC6-100E-DF37-C090-7A64BBF11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771435-9BAC-B279-2E20-71B46AE7FD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510FDD-9485-0DB4-4FA9-9257856A3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32C239-C842-6753-1DB6-E1A900D1E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EC25F5-C994-5FCA-6708-12FB4551B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C3A6B-3542-407F-8756-690E8BDE5A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226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DD8AB1B-F8BD-699A-90AD-ED64A2E69A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B3E229-372C-77AC-E013-76BF25CA45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E0B8C0-DBA4-7568-0B7D-02FE7B203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78DF6E-D66C-84F8-E7C2-6F5C3E7EE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EEC00A-0B19-CA9E-2EF8-49B49A24D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C3A6B-3542-407F-8756-690E8BDE5A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1340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74117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C12D1-AA43-3467-90B4-916C927278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B9A4BF-2422-00E8-9756-E2CB489A6E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98D6AF-0F6E-A8E1-758D-E45EF0233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7154D5-ABAC-32B1-4536-8F4325856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9D4650-2C14-4870-B115-8FA276F77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C3A6B-3542-407F-8756-690E8BDE5A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457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CCB409-34B6-B6B5-F414-C92E63A47B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8756CC-900B-05D7-E607-0B82305EEF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040DE5-D005-42A3-6921-DD087434C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98AE0E-5AF3-23EE-8CEE-42481052D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01902A-B20B-0AFF-F94F-F658E97A9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C3A6B-3542-407F-8756-690E8BDE5A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87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91EA1-4CBD-59EA-D5A3-88DE1BCD2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65766B-2A92-9662-06F1-B73CC0B150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0C81A2-623C-C71F-B241-C3A0A1C61C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001967-2B6E-D342-0FD2-96E5FCA65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72142A-D318-4AE2-00D0-24DB4AF35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E8B323-B12C-F524-1FCF-5692DBBF0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C3A6B-3542-407F-8756-690E8BDE5A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237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0A3BB-5D19-7C1A-7216-070BCFE8E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0DB757-5FF4-2587-3DF5-0B33C95A50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AA7056-9582-1C51-EC6B-95A552DA24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C0D54A-4390-347D-CD0C-88AEAB21D0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E6EEBF5-7D5D-3DF8-0FB8-153830164C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DD3FD6-11EF-B718-5BCB-F680EBCCE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794151-1A31-2B78-5559-4EF083C7D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4A40EAD-885C-0A18-827B-75A6A5F93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C3A6B-3542-407F-8756-690E8BDE5A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684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35C42-DF7C-CBBB-2956-803DBD71B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007494-0F37-80D4-2184-7DD5D8C47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31B4AC-E152-6C26-C704-2408C4944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5E0A55-0A53-1C3E-E2F0-631249F14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C3A6B-3542-407F-8756-690E8BDE5A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224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7E01D8-4603-53EF-ACF9-DF1D3702B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9195CE3-6A37-C448-2582-65EC869BC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99AC06-615A-D5E2-33E9-1DCE97AC8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C3A6B-3542-407F-8756-690E8BDE5A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034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DEE63-6CFF-8619-464F-DE47DE12A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B479EA-5217-DC20-BD23-17C8B39BB2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610A8F-1A3D-EE94-EB20-2B38259D57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100ACC-5B43-19C4-7148-45ADBEA20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54C88D-923F-F9E4-71E2-50B0048E7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33DAD0-1A5A-7139-AD94-15A4DF5BA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C3A6B-3542-407F-8756-690E8BDE5A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566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C6787-998E-E622-864A-7ED70C01D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3AB17E-73FE-3FF2-6B34-2AF000C981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4F9C72-1DE6-237C-B6D9-E24183A3A3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C4BF8E-5D5C-3F4C-B94C-42BF857FD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1EFEFC-BA58-7C1F-A2B4-49EEB7CAA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F540E6-0971-A7F2-3E60-2C2EDBDCD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C3A6B-3542-407F-8756-690E8BDE5A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624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44BFF31-2AA3-BE9D-E227-387229C17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493B81-F4A7-1AD0-1011-CC5C831CC0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8AB9E0-178B-CDB3-916C-EE82FE9275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247E52-B714-22B8-C40F-2DE8709B99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512F63-058F-4D0A-1FD9-6C148BD2C2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9C3A6B-3542-407F-8756-690E8BDE5A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67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16F3585-F07D-4440-9AF3-4237E674AA1E}"/>
              </a:ext>
            </a:extLst>
          </p:cNvPr>
          <p:cNvSpPr/>
          <p:nvPr/>
        </p:nvSpPr>
        <p:spPr>
          <a:xfrm>
            <a:off x="0" y="1"/>
            <a:ext cx="12192000" cy="6858000"/>
          </a:xfrm>
          <a:prstGeom prst="rect">
            <a:avLst/>
          </a:prstGeom>
          <a:solidFill>
            <a:srgbClr val="005D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71F5F51-E941-8C40-9192-FD83E46A1611}"/>
              </a:ext>
            </a:extLst>
          </p:cNvPr>
          <p:cNvSpPr/>
          <p:nvPr/>
        </p:nvSpPr>
        <p:spPr>
          <a:xfrm>
            <a:off x="0" y="3339029"/>
            <a:ext cx="12192000" cy="2176117"/>
          </a:xfrm>
          <a:prstGeom prst="rect">
            <a:avLst/>
          </a:prstGeom>
          <a:solidFill>
            <a:srgbClr val="02B3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01B4E7"/>
              </a:highlight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2F61008-5AFF-634D-9011-6DE20E46D6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503" y="359524"/>
            <a:ext cx="2609627" cy="261998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6EE50F4-4526-3043-AE6C-43D5B666C41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4913" y="5860867"/>
            <a:ext cx="1883771" cy="716364"/>
          </a:xfrm>
          <a:prstGeom prst="rect">
            <a:avLst/>
          </a:prstGeom>
        </p:spPr>
      </p:pic>
      <p:pic>
        <p:nvPicPr>
          <p:cNvPr id="14" name="Picture 13" descr="A picture containing text, font, screenshot, logo&#10;&#10;Description automatically generated">
            <a:extLst>
              <a:ext uri="{FF2B5EF4-FFF2-40B4-BE49-F238E27FC236}">
                <a16:creationId xmlns:a16="http://schemas.microsoft.com/office/drawing/2014/main" id="{4D7176A8-8C3E-089C-51C3-AE1E44AA39C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35818" y="2377310"/>
            <a:ext cx="15063635" cy="409955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745417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AF66CA-3BD8-796D-D355-C308F09C1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32347"/>
            <a:ext cx="10515600" cy="139330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4800" b="0" i="0" dirty="0" err="1">
                <a:solidFill>
                  <a:srgbClr val="264A92"/>
                </a:solidFill>
                <a:effectLst/>
              </a:rPr>
              <a:t>Zpráva</a:t>
            </a:r>
            <a:r>
              <a:rPr lang="en-US" sz="4800" b="0" i="0" dirty="0">
                <a:solidFill>
                  <a:srgbClr val="264A92"/>
                </a:solidFill>
                <a:effectLst/>
              </a:rPr>
              <a:t> DG George J. </a:t>
            </a:r>
            <a:r>
              <a:rPr lang="en-US" sz="4800" b="0" i="0" dirty="0" err="1">
                <a:solidFill>
                  <a:srgbClr val="264A92"/>
                </a:solidFill>
                <a:effectLst/>
              </a:rPr>
              <a:t>Podzimka</a:t>
            </a:r>
            <a:r>
              <a:rPr lang="en-US" sz="4800" b="0" i="0" dirty="0">
                <a:solidFill>
                  <a:srgbClr val="264A92"/>
                </a:solidFill>
                <a:effectLst/>
              </a:rPr>
              <a:t> o </a:t>
            </a:r>
            <a:r>
              <a:rPr lang="en-US" sz="4800" b="0" i="0" dirty="0" err="1">
                <a:solidFill>
                  <a:srgbClr val="264A92"/>
                </a:solidFill>
                <a:effectLst/>
              </a:rPr>
              <a:t>činnosti</a:t>
            </a:r>
            <a:r>
              <a:rPr lang="en-US" sz="4800" b="0" i="0" dirty="0">
                <a:solidFill>
                  <a:srgbClr val="264A92"/>
                </a:solidFill>
                <a:effectLst/>
              </a:rPr>
              <a:t> </a:t>
            </a:r>
            <a:r>
              <a:rPr lang="en-US" sz="4800" b="0" i="0" dirty="0" err="1">
                <a:solidFill>
                  <a:srgbClr val="264A92"/>
                </a:solidFill>
                <a:effectLst/>
              </a:rPr>
              <a:t>Distriktu</a:t>
            </a:r>
            <a:r>
              <a:rPr lang="en-US" sz="4800" b="0" i="0" dirty="0">
                <a:solidFill>
                  <a:srgbClr val="264A92"/>
                </a:solidFill>
                <a:effectLst/>
              </a:rPr>
              <a:t> 2240 v </a:t>
            </a:r>
            <a:r>
              <a:rPr lang="en-US" sz="4800" b="0" i="0" dirty="0" err="1">
                <a:solidFill>
                  <a:srgbClr val="264A92"/>
                </a:solidFill>
                <a:effectLst/>
              </a:rPr>
              <a:t>roce</a:t>
            </a:r>
            <a:r>
              <a:rPr lang="en-US" sz="4800" b="0" i="0" dirty="0">
                <a:solidFill>
                  <a:srgbClr val="264A92"/>
                </a:solidFill>
                <a:effectLst/>
              </a:rPr>
              <a:t> 2022/2023</a:t>
            </a:r>
            <a:endParaRPr lang="en-US" sz="4800" dirty="0">
              <a:solidFill>
                <a:srgbClr val="264A92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en-US" sz="2600" dirty="0">
              <a:solidFill>
                <a:srgbClr val="264A92"/>
              </a:solidFill>
            </a:endParaRPr>
          </a:p>
        </p:txBody>
      </p:sp>
      <p:pic>
        <p:nvPicPr>
          <p:cNvPr id="4" name="Picture 3" descr="A picture containing text, font, screenshot, logo&#10;&#10;Description automatically generated">
            <a:extLst>
              <a:ext uri="{FF2B5EF4-FFF2-40B4-BE49-F238E27FC236}">
                <a16:creationId xmlns:a16="http://schemas.microsoft.com/office/drawing/2014/main" id="{E67F4B03-8D2A-C7C4-66CE-882BCF60C5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6179" y="364851"/>
            <a:ext cx="5119642" cy="1393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46241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AF66CA-3BD8-796D-D355-C308F09C1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32347"/>
            <a:ext cx="10515600" cy="139330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4800" b="0" i="0" dirty="0" err="1">
                <a:solidFill>
                  <a:srgbClr val="264A92"/>
                </a:solidFill>
                <a:effectLst/>
              </a:rPr>
              <a:t>Zpráva</a:t>
            </a:r>
            <a:r>
              <a:rPr lang="en-US" sz="4800" b="0" i="0" dirty="0">
                <a:solidFill>
                  <a:srgbClr val="264A92"/>
                </a:solidFill>
                <a:effectLst/>
              </a:rPr>
              <a:t> </a:t>
            </a:r>
            <a:r>
              <a:rPr lang="en-US" sz="4800" b="0" i="0" dirty="0" err="1">
                <a:solidFill>
                  <a:srgbClr val="264A92"/>
                </a:solidFill>
                <a:effectLst/>
              </a:rPr>
              <a:t>mandátové</a:t>
            </a:r>
            <a:r>
              <a:rPr lang="en-US" sz="4800" b="0" i="0" dirty="0">
                <a:solidFill>
                  <a:srgbClr val="264A92"/>
                </a:solidFill>
                <a:effectLst/>
              </a:rPr>
              <a:t> </a:t>
            </a:r>
            <a:r>
              <a:rPr lang="en-US" sz="4800" b="0" i="0" dirty="0" err="1">
                <a:solidFill>
                  <a:srgbClr val="264A92"/>
                </a:solidFill>
                <a:effectLst/>
              </a:rPr>
              <a:t>komise</a:t>
            </a:r>
            <a:r>
              <a:rPr lang="en-US" sz="4800" b="0" i="0" dirty="0">
                <a:solidFill>
                  <a:srgbClr val="264A92"/>
                </a:solidFill>
                <a:effectLst/>
              </a:rPr>
              <a:t> a </a:t>
            </a:r>
            <a:r>
              <a:rPr lang="en-US" sz="4800" b="0" i="0" dirty="0" err="1">
                <a:solidFill>
                  <a:srgbClr val="264A92"/>
                </a:solidFill>
                <a:effectLst/>
              </a:rPr>
              <a:t>poučení</a:t>
            </a:r>
            <a:r>
              <a:rPr lang="en-US" sz="4800" b="0" i="0" dirty="0">
                <a:solidFill>
                  <a:srgbClr val="264A92"/>
                </a:solidFill>
                <a:effectLst/>
              </a:rPr>
              <a:t> o </a:t>
            </a:r>
            <a:r>
              <a:rPr lang="en-US" sz="4800" b="0" i="0" dirty="0" err="1">
                <a:solidFill>
                  <a:srgbClr val="264A92"/>
                </a:solidFill>
                <a:effectLst/>
              </a:rPr>
              <a:t>průběhu</a:t>
            </a:r>
            <a:r>
              <a:rPr lang="en-US" sz="4800" b="0" i="0" dirty="0">
                <a:solidFill>
                  <a:srgbClr val="264A92"/>
                </a:solidFill>
                <a:effectLst/>
              </a:rPr>
              <a:t> </a:t>
            </a:r>
            <a:r>
              <a:rPr lang="en-US" sz="4800" b="0" i="0" dirty="0" err="1">
                <a:solidFill>
                  <a:srgbClr val="264A92"/>
                </a:solidFill>
                <a:effectLst/>
              </a:rPr>
              <a:t>hlasování</a:t>
            </a:r>
            <a:r>
              <a:rPr lang="en-US" sz="4800" b="0" i="0" dirty="0">
                <a:solidFill>
                  <a:srgbClr val="264A92"/>
                </a:solidFill>
                <a:effectLst/>
              </a:rPr>
              <a:t> </a:t>
            </a:r>
            <a:r>
              <a:rPr lang="en-US" sz="4800" b="0" i="0" dirty="0" err="1">
                <a:solidFill>
                  <a:srgbClr val="264A92"/>
                </a:solidFill>
                <a:effectLst/>
              </a:rPr>
              <a:t>během</a:t>
            </a:r>
            <a:r>
              <a:rPr lang="en-US" sz="4800" b="0" i="0" dirty="0">
                <a:solidFill>
                  <a:srgbClr val="264A92"/>
                </a:solidFill>
                <a:effectLst/>
              </a:rPr>
              <a:t> </a:t>
            </a:r>
            <a:r>
              <a:rPr lang="en-US" sz="4800" b="0" i="0" dirty="0" err="1">
                <a:solidFill>
                  <a:srgbClr val="264A92"/>
                </a:solidFill>
                <a:effectLst/>
              </a:rPr>
              <a:t>jednání</a:t>
            </a:r>
            <a:r>
              <a:rPr lang="en-US" sz="4800" b="0" i="0" dirty="0">
                <a:solidFill>
                  <a:srgbClr val="264A92"/>
                </a:solidFill>
                <a:effectLst/>
              </a:rPr>
              <a:t> DK</a:t>
            </a:r>
          </a:p>
          <a:p>
            <a:pPr marL="514350" indent="-514350">
              <a:buFont typeface="+mj-lt"/>
              <a:buAutoNum type="arabicPeriod"/>
            </a:pPr>
            <a:endParaRPr lang="en-US" sz="2600" dirty="0">
              <a:solidFill>
                <a:srgbClr val="264A92"/>
              </a:solidFill>
            </a:endParaRPr>
          </a:p>
        </p:txBody>
      </p:sp>
      <p:pic>
        <p:nvPicPr>
          <p:cNvPr id="4" name="Picture 3" descr="A picture containing text, font, screenshot, logo&#10;&#10;Description automatically generated">
            <a:extLst>
              <a:ext uri="{FF2B5EF4-FFF2-40B4-BE49-F238E27FC236}">
                <a16:creationId xmlns:a16="http://schemas.microsoft.com/office/drawing/2014/main" id="{E67F4B03-8D2A-C7C4-66CE-882BCF60C5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6179" y="364851"/>
            <a:ext cx="5119642" cy="1393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75138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AF66CA-3BD8-796D-D355-C308F09C1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8928"/>
            <a:ext cx="10515600" cy="342014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 err="1">
                <a:solidFill>
                  <a:srgbClr val="264A92"/>
                </a:solidFill>
              </a:rPr>
              <a:t>Informace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nastupující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guvernérky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Kataríny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Čechové</a:t>
            </a:r>
            <a:r>
              <a:rPr lang="en-US" sz="4800" dirty="0">
                <a:solidFill>
                  <a:srgbClr val="264A92"/>
                </a:solidFill>
              </a:rPr>
              <a:t>, RC Bratislava International o </a:t>
            </a:r>
            <a:r>
              <a:rPr lang="en-US" sz="4800" dirty="0" err="1">
                <a:solidFill>
                  <a:srgbClr val="264A92"/>
                </a:solidFill>
              </a:rPr>
              <a:t>prioritách</a:t>
            </a:r>
            <a:r>
              <a:rPr lang="en-US" sz="4800" dirty="0">
                <a:solidFill>
                  <a:srgbClr val="264A92"/>
                </a:solidFill>
              </a:rPr>
              <a:t> a </a:t>
            </a:r>
            <a:r>
              <a:rPr lang="en-US" sz="4800" dirty="0" err="1">
                <a:solidFill>
                  <a:srgbClr val="264A92"/>
                </a:solidFill>
              </a:rPr>
              <a:t>cílech</a:t>
            </a:r>
            <a:r>
              <a:rPr lang="en-US" sz="4800" dirty="0">
                <a:solidFill>
                  <a:srgbClr val="264A92"/>
                </a:solidFill>
              </a:rPr>
              <a:t> RI </a:t>
            </a:r>
            <a:r>
              <a:rPr lang="en-US" sz="4800" dirty="0" err="1">
                <a:solidFill>
                  <a:srgbClr val="264A92"/>
                </a:solidFill>
              </a:rPr>
              <a:t>Distrikt</a:t>
            </a:r>
            <a:r>
              <a:rPr lang="en-US" sz="4800" dirty="0">
                <a:solidFill>
                  <a:srgbClr val="264A92"/>
                </a:solidFill>
              </a:rPr>
              <a:t> 2240 </a:t>
            </a:r>
            <a:r>
              <a:rPr lang="en-US" sz="4800" dirty="0" err="1">
                <a:solidFill>
                  <a:srgbClr val="264A92"/>
                </a:solidFill>
              </a:rPr>
              <a:t>Česká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republika</a:t>
            </a:r>
            <a:r>
              <a:rPr lang="en-US" sz="4800" dirty="0">
                <a:solidFill>
                  <a:srgbClr val="264A92"/>
                </a:solidFill>
              </a:rPr>
              <a:t> a </a:t>
            </a:r>
            <a:r>
              <a:rPr lang="en-US" sz="4800" dirty="0" err="1">
                <a:solidFill>
                  <a:srgbClr val="264A92"/>
                </a:solidFill>
              </a:rPr>
              <a:t>Slovenská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republika</a:t>
            </a:r>
            <a:r>
              <a:rPr lang="en-US" sz="4800" dirty="0">
                <a:solidFill>
                  <a:srgbClr val="264A92"/>
                </a:solidFill>
              </a:rPr>
              <a:t> pro </a:t>
            </a:r>
            <a:r>
              <a:rPr lang="en-US" sz="4800" dirty="0" err="1">
                <a:solidFill>
                  <a:srgbClr val="264A92"/>
                </a:solidFill>
              </a:rPr>
              <a:t>rok</a:t>
            </a:r>
            <a:r>
              <a:rPr lang="en-US" sz="4800" dirty="0">
                <a:solidFill>
                  <a:srgbClr val="264A92"/>
                </a:solidFill>
              </a:rPr>
              <a:t> 2023/2024</a:t>
            </a:r>
          </a:p>
        </p:txBody>
      </p:sp>
      <p:pic>
        <p:nvPicPr>
          <p:cNvPr id="4" name="Picture 3" descr="A picture containing text, font, screenshot, logo&#10;&#10;Description automatically generated">
            <a:extLst>
              <a:ext uri="{FF2B5EF4-FFF2-40B4-BE49-F238E27FC236}">
                <a16:creationId xmlns:a16="http://schemas.microsoft.com/office/drawing/2014/main" id="{E67F4B03-8D2A-C7C4-66CE-882BCF60C5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6179" y="364851"/>
            <a:ext cx="5119642" cy="1393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03528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AF66CA-3BD8-796D-D355-C308F09C1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625"/>
            <a:ext cx="10515600" cy="27367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 err="1">
                <a:solidFill>
                  <a:srgbClr val="264A92"/>
                </a:solidFill>
              </a:rPr>
              <a:t>Hlasování</a:t>
            </a:r>
            <a:r>
              <a:rPr lang="en-US" sz="4800" dirty="0">
                <a:solidFill>
                  <a:srgbClr val="264A92"/>
                </a:solidFill>
              </a:rPr>
              <a:t>, </a:t>
            </a:r>
            <a:r>
              <a:rPr lang="en-US" sz="4800" dirty="0" err="1">
                <a:solidFill>
                  <a:srgbClr val="264A92"/>
                </a:solidFill>
              </a:rPr>
              <a:t>kterým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konference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bere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na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vědomí</a:t>
            </a:r>
            <a:r>
              <a:rPr lang="en-US" sz="4800" dirty="0">
                <a:solidFill>
                  <a:srgbClr val="264A92"/>
                </a:solidFill>
              </a:rPr>
              <a:t>, </a:t>
            </a:r>
            <a:r>
              <a:rPr lang="en-US" sz="4800" dirty="0" err="1">
                <a:solidFill>
                  <a:srgbClr val="264A92"/>
                </a:solidFill>
              </a:rPr>
              <a:t>že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Světový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kongres</a:t>
            </a:r>
            <a:r>
              <a:rPr lang="en-US" sz="4800" dirty="0">
                <a:solidFill>
                  <a:srgbClr val="264A92"/>
                </a:solidFill>
              </a:rPr>
              <a:t> RI 2022 </a:t>
            </a:r>
            <a:r>
              <a:rPr lang="en-US" sz="4800" dirty="0" err="1">
                <a:solidFill>
                  <a:srgbClr val="264A92"/>
                </a:solidFill>
              </a:rPr>
              <a:t>zvolil</a:t>
            </a:r>
            <a:r>
              <a:rPr lang="en-US" sz="4800" dirty="0">
                <a:solidFill>
                  <a:srgbClr val="264A92"/>
                </a:solidFill>
              </a:rPr>
              <a:t> DGE </a:t>
            </a:r>
            <a:r>
              <a:rPr lang="en-US" sz="4800" dirty="0" err="1">
                <a:solidFill>
                  <a:srgbClr val="264A92"/>
                </a:solidFill>
              </a:rPr>
              <a:t>Katarinu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Čechovou</a:t>
            </a:r>
            <a:r>
              <a:rPr lang="en-US" sz="4800" dirty="0">
                <a:solidFill>
                  <a:srgbClr val="264A92"/>
                </a:solidFill>
              </a:rPr>
              <a:t> do </a:t>
            </a:r>
            <a:r>
              <a:rPr lang="en-US" sz="4800" dirty="0" err="1">
                <a:solidFill>
                  <a:srgbClr val="264A92"/>
                </a:solidFill>
              </a:rPr>
              <a:t>funkce</a:t>
            </a:r>
            <a:r>
              <a:rPr lang="en-US" sz="4800" dirty="0">
                <a:solidFill>
                  <a:srgbClr val="264A92"/>
                </a:solidFill>
              </a:rPr>
              <a:t> DG D2240 pro </a:t>
            </a:r>
            <a:r>
              <a:rPr lang="en-US" sz="4800" dirty="0" err="1">
                <a:solidFill>
                  <a:srgbClr val="264A92"/>
                </a:solidFill>
              </a:rPr>
              <a:t>rok</a:t>
            </a:r>
            <a:r>
              <a:rPr lang="en-US" sz="4800" dirty="0">
                <a:solidFill>
                  <a:srgbClr val="264A92"/>
                </a:solidFill>
              </a:rPr>
              <a:t> 2023/2024</a:t>
            </a:r>
          </a:p>
          <a:p>
            <a:pPr marL="514350" indent="-514350">
              <a:buFont typeface="+mj-lt"/>
              <a:buAutoNum type="arabicPeriod"/>
            </a:pPr>
            <a:endParaRPr lang="en-US" sz="2600" dirty="0">
              <a:solidFill>
                <a:srgbClr val="264A92"/>
              </a:solidFill>
            </a:endParaRPr>
          </a:p>
        </p:txBody>
      </p:sp>
      <p:pic>
        <p:nvPicPr>
          <p:cNvPr id="4" name="Picture 3" descr="A picture containing text, font, screenshot, logo&#10;&#10;Description automatically generated">
            <a:extLst>
              <a:ext uri="{FF2B5EF4-FFF2-40B4-BE49-F238E27FC236}">
                <a16:creationId xmlns:a16="http://schemas.microsoft.com/office/drawing/2014/main" id="{E67F4B03-8D2A-C7C4-66CE-882BCF60C5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6179" y="364851"/>
            <a:ext cx="5119642" cy="1393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87330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AF66CA-3BD8-796D-D355-C308F09C1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58157"/>
            <a:ext cx="10515600" cy="410353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600" dirty="0" err="1">
                <a:solidFill>
                  <a:srgbClr val="264A92"/>
                </a:solidFill>
              </a:rPr>
              <a:t>Informace</a:t>
            </a:r>
            <a:r>
              <a:rPr lang="en-US" sz="3600" dirty="0">
                <a:solidFill>
                  <a:srgbClr val="264A92"/>
                </a:solidFill>
              </a:rPr>
              <a:t> </a:t>
            </a:r>
            <a:r>
              <a:rPr lang="en-US" sz="3600" dirty="0" err="1">
                <a:solidFill>
                  <a:srgbClr val="264A92"/>
                </a:solidFill>
              </a:rPr>
              <a:t>předsedy</a:t>
            </a:r>
            <a:r>
              <a:rPr lang="en-US" sz="3600" dirty="0">
                <a:solidFill>
                  <a:srgbClr val="264A92"/>
                </a:solidFill>
              </a:rPr>
              <a:t> </a:t>
            </a:r>
            <a:r>
              <a:rPr lang="en-US" sz="3600" dirty="0" err="1">
                <a:solidFill>
                  <a:srgbClr val="264A92"/>
                </a:solidFill>
              </a:rPr>
              <a:t>Nominačního</a:t>
            </a:r>
            <a:r>
              <a:rPr lang="en-US" sz="3600" dirty="0">
                <a:solidFill>
                  <a:srgbClr val="264A92"/>
                </a:solidFill>
              </a:rPr>
              <a:t> </a:t>
            </a:r>
            <a:r>
              <a:rPr lang="en-US" sz="3600" dirty="0" err="1">
                <a:solidFill>
                  <a:srgbClr val="264A92"/>
                </a:solidFill>
              </a:rPr>
              <a:t>výboru</a:t>
            </a:r>
            <a:r>
              <a:rPr lang="en-US" sz="3600" dirty="0">
                <a:solidFill>
                  <a:srgbClr val="264A92"/>
                </a:solidFill>
              </a:rPr>
              <a:t> D2240 PDG </a:t>
            </a:r>
            <a:r>
              <a:rPr lang="en-US" sz="3600" dirty="0" err="1">
                <a:solidFill>
                  <a:srgbClr val="264A92"/>
                </a:solidFill>
              </a:rPr>
              <a:t>Štěpána</a:t>
            </a:r>
            <a:r>
              <a:rPr lang="en-US" sz="3600" dirty="0">
                <a:solidFill>
                  <a:srgbClr val="264A92"/>
                </a:solidFill>
              </a:rPr>
              <a:t> De </a:t>
            </a:r>
            <a:r>
              <a:rPr lang="en-US" sz="3600" dirty="0" err="1">
                <a:solidFill>
                  <a:srgbClr val="264A92"/>
                </a:solidFill>
              </a:rPr>
              <a:t>Wolfa</a:t>
            </a:r>
            <a:r>
              <a:rPr lang="en-US" sz="3600" dirty="0">
                <a:solidFill>
                  <a:srgbClr val="264A92"/>
                </a:solidFill>
              </a:rPr>
              <a:t> o </a:t>
            </a:r>
            <a:r>
              <a:rPr lang="en-US" sz="3600" dirty="0" err="1">
                <a:solidFill>
                  <a:srgbClr val="264A92"/>
                </a:solidFill>
              </a:rPr>
              <a:t>průběhu</a:t>
            </a:r>
            <a:r>
              <a:rPr lang="en-US" sz="3600" dirty="0">
                <a:solidFill>
                  <a:srgbClr val="264A92"/>
                </a:solidFill>
              </a:rPr>
              <a:t> a </a:t>
            </a:r>
            <a:r>
              <a:rPr lang="en-US" sz="3600" dirty="0" err="1">
                <a:solidFill>
                  <a:srgbClr val="264A92"/>
                </a:solidFill>
              </a:rPr>
              <a:t>výsledku</a:t>
            </a:r>
            <a:r>
              <a:rPr lang="en-US" sz="3600" dirty="0">
                <a:solidFill>
                  <a:srgbClr val="264A92"/>
                </a:solidFill>
              </a:rPr>
              <a:t> </a:t>
            </a:r>
            <a:r>
              <a:rPr lang="en-US" sz="3600" dirty="0" err="1">
                <a:solidFill>
                  <a:srgbClr val="264A92"/>
                </a:solidFill>
              </a:rPr>
              <a:t>nominačního</a:t>
            </a:r>
            <a:r>
              <a:rPr lang="en-US" sz="3600" dirty="0">
                <a:solidFill>
                  <a:srgbClr val="264A92"/>
                </a:solidFill>
              </a:rPr>
              <a:t> </a:t>
            </a:r>
            <a:r>
              <a:rPr lang="en-US" sz="3600" dirty="0" err="1">
                <a:solidFill>
                  <a:srgbClr val="264A92"/>
                </a:solidFill>
              </a:rPr>
              <a:t>procesu</a:t>
            </a:r>
            <a:r>
              <a:rPr lang="en-US" sz="3600" dirty="0">
                <a:solidFill>
                  <a:srgbClr val="264A92"/>
                </a:solidFill>
              </a:rPr>
              <a:t> </a:t>
            </a:r>
            <a:r>
              <a:rPr lang="en-US" sz="3600" dirty="0" err="1">
                <a:solidFill>
                  <a:srgbClr val="264A92"/>
                </a:solidFill>
              </a:rPr>
              <a:t>na</a:t>
            </a:r>
            <a:r>
              <a:rPr lang="en-US" sz="3600" dirty="0">
                <a:solidFill>
                  <a:srgbClr val="264A92"/>
                </a:solidFill>
              </a:rPr>
              <a:t> </a:t>
            </a:r>
            <a:r>
              <a:rPr lang="en-US" sz="3600" dirty="0" err="1">
                <a:solidFill>
                  <a:srgbClr val="264A92"/>
                </a:solidFill>
              </a:rPr>
              <a:t>funkci</a:t>
            </a:r>
            <a:r>
              <a:rPr lang="en-US" sz="3600" dirty="0">
                <a:solidFill>
                  <a:srgbClr val="264A92"/>
                </a:solidFill>
              </a:rPr>
              <a:t> </a:t>
            </a:r>
            <a:r>
              <a:rPr lang="en-US" sz="3600" dirty="0" err="1">
                <a:solidFill>
                  <a:srgbClr val="264A92"/>
                </a:solidFill>
              </a:rPr>
              <a:t>designovaného</a:t>
            </a:r>
            <a:r>
              <a:rPr lang="en-US" sz="3600" dirty="0">
                <a:solidFill>
                  <a:srgbClr val="264A92"/>
                </a:solidFill>
              </a:rPr>
              <a:t> </a:t>
            </a:r>
            <a:r>
              <a:rPr lang="en-US" sz="3600" dirty="0" err="1">
                <a:solidFill>
                  <a:srgbClr val="264A92"/>
                </a:solidFill>
              </a:rPr>
              <a:t>guvernéra</a:t>
            </a:r>
            <a:r>
              <a:rPr lang="en-US" sz="3600" dirty="0">
                <a:solidFill>
                  <a:srgbClr val="264A92"/>
                </a:solidFill>
              </a:rPr>
              <a:t> </a:t>
            </a:r>
            <a:r>
              <a:rPr lang="en-US" sz="3600" dirty="0" err="1">
                <a:solidFill>
                  <a:srgbClr val="264A92"/>
                </a:solidFill>
              </a:rPr>
              <a:t>Distriktu</a:t>
            </a:r>
            <a:r>
              <a:rPr lang="en-US" sz="3600" dirty="0">
                <a:solidFill>
                  <a:srgbClr val="264A92"/>
                </a:solidFill>
              </a:rPr>
              <a:t> 2240 pro </a:t>
            </a:r>
            <a:r>
              <a:rPr lang="en-US" sz="3600" dirty="0" err="1">
                <a:solidFill>
                  <a:srgbClr val="264A92"/>
                </a:solidFill>
              </a:rPr>
              <a:t>rok</a:t>
            </a:r>
            <a:r>
              <a:rPr lang="en-US" sz="3600" dirty="0">
                <a:solidFill>
                  <a:srgbClr val="264A92"/>
                </a:solidFill>
              </a:rPr>
              <a:t> 2025/2026 (DGN-D) a o </a:t>
            </a:r>
            <a:r>
              <a:rPr lang="en-US" sz="3600" dirty="0" err="1">
                <a:solidFill>
                  <a:srgbClr val="264A92"/>
                </a:solidFill>
              </a:rPr>
              <a:t>návrzích</a:t>
            </a:r>
            <a:r>
              <a:rPr lang="en-US" sz="3600" dirty="0">
                <a:solidFill>
                  <a:srgbClr val="264A92"/>
                </a:solidFill>
              </a:rPr>
              <a:t> </a:t>
            </a:r>
            <a:r>
              <a:rPr lang="en-US" sz="3600" dirty="0" err="1">
                <a:solidFill>
                  <a:srgbClr val="264A92"/>
                </a:solidFill>
              </a:rPr>
              <a:t>na</a:t>
            </a:r>
            <a:r>
              <a:rPr lang="en-US" sz="3600" dirty="0">
                <a:solidFill>
                  <a:srgbClr val="264A92"/>
                </a:solidFill>
              </a:rPr>
              <a:t> </a:t>
            </a:r>
            <a:r>
              <a:rPr lang="en-US" sz="3600" dirty="0" err="1">
                <a:solidFill>
                  <a:srgbClr val="264A92"/>
                </a:solidFill>
              </a:rPr>
              <a:t>funkce</a:t>
            </a:r>
            <a:r>
              <a:rPr lang="en-US" sz="3600" dirty="0">
                <a:solidFill>
                  <a:srgbClr val="264A92"/>
                </a:solidFill>
              </a:rPr>
              <a:t> </a:t>
            </a:r>
            <a:r>
              <a:rPr lang="en-US" sz="3600" dirty="0" err="1">
                <a:solidFill>
                  <a:srgbClr val="264A92"/>
                </a:solidFill>
              </a:rPr>
              <a:t>reprezentanta</a:t>
            </a:r>
            <a:r>
              <a:rPr lang="en-US" sz="3600" dirty="0">
                <a:solidFill>
                  <a:srgbClr val="264A92"/>
                </a:solidFill>
              </a:rPr>
              <a:t> a </a:t>
            </a:r>
            <a:r>
              <a:rPr lang="en-US" sz="3600" dirty="0" err="1">
                <a:solidFill>
                  <a:srgbClr val="264A92"/>
                </a:solidFill>
              </a:rPr>
              <a:t>náhradního</a:t>
            </a:r>
            <a:r>
              <a:rPr lang="en-US" sz="3600" dirty="0">
                <a:solidFill>
                  <a:srgbClr val="264A92"/>
                </a:solidFill>
              </a:rPr>
              <a:t> </a:t>
            </a:r>
            <a:r>
              <a:rPr lang="en-US" sz="3600" dirty="0" err="1">
                <a:solidFill>
                  <a:srgbClr val="264A92"/>
                </a:solidFill>
              </a:rPr>
              <a:t>representanta</a:t>
            </a:r>
            <a:r>
              <a:rPr lang="en-US" sz="3600" dirty="0">
                <a:solidFill>
                  <a:srgbClr val="264A92"/>
                </a:solidFill>
              </a:rPr>
              <a:t> </a:t>
            </a:r>
            <a:r>
              <a:rPr lang="en-US" sz="3600" dirty="0" err="1">
                <a:solidFill>
                  <a:srgbClr val="264A92"/>
                </a:solidFill>
              </a:rPr>
              <a:t>Distriktu</a:t>
            </a:r>
            <a:r>
              <a:rPr lang="en-US" sz="3600" dirty="0">
                <a:solidFill>
                  <a:srgbClr val="264A92"/>
                </a:solidFill>
              </a:rPr>
              <a:t> 2240 pro </a:t>
            </a:r>
            <a:r>
              <a:rPr lang="en-US" sz="3600" dirty="0" err="1">
                <a:solidFill>
                  <a:srgbClr val="264A92"/>
                </a:solidFill>
              </a:rPr>
              <a:t>Legislativní</a:t>
            </a:r>
            <a:r>
              <a:rPr lang="en-US" sz="3600" dirty="0">
                <a:solidFill>
                  <a:srgbClr val="264A92"/>
                </a:solidFill>
              </a:rPr>
              <a:t> </a:t>
            </a:r>
            <a:r>
              <a:rPr lang="en-US" sz="3600" dirty="0" err="1">
                <a:solidFill>
                  <a:srgbClr val="264A92"/>
                </a:solidFill>
              </a:rPr>
              <a:t>sněm</a:t>
            </a:r>
            <a:r>
              <a:rPr lang="en-US" sz="3600" dirty="0">
                <a:solidFill>
                  <a:srgbClr val="264A92"/>
                </a:solidFill>
              </a:rPr>
              <a:t> RI (</a:t>
            </a:r>
            <a:r>
              <a:rPr lang="en-US" sz="3600" dirty="0" err="1">
                <a:solidFill>
                  <a:srgbClr val="264A92"/>
                </a:solidFill>
              </a:rPr>
              <a:t>CoL</a:t>
            </a:r>
            <a:r>
              <a:rPr lang="en-US" sz="3600" dirty="0">
                <a:solidFill>
                  <a:srgbClr val="264A92"/>
                </a:solidFill>
              </a:rPr>
              <a:t>) a </a:t>
            </a:r>
            <a:r>
              <a:rPr lang="en-US" sz="3600" dirty="0" err="1">
                <a:solidFill>
                  <a:srgbClr val="264A92"/>
                </a:solidFill>
              </a:rPr>
              <a:t>Potvrzovací</a:t>
            </a:r>
            <a:r>
              <a:rPr lang="en-US" sz="3600" dirty="0">
                <a:solidFill>
                  <a:srgbClr val="264A92"/>
                </a:solidFill>
              </a:rPr>
              <a:t> </a:t>
            </a:r>
            <a:r>
              <a:rPr lang="en-US" sz="3600" dirty="0" err="1">
                <a:solidFill>
                  <a:srgbClr val="264A92"/>
                </a:solidFill>
              </a:rPr>
              <a:t>sněm</a:t>
            </a:r>
            <a:r>
              <a:rPr lang="en-US" sz="3600" dirty="0">
                <a:solidFill>
                  <a:srgbClr val="264A92"/>
                </a:solidFill>
              </a:rPr>
              <a:t> RI (</a:t>
            </a:r>
            <a:r>
              <a:rPr lang="en-US" sz="3600" dirty="0" err="1">
                <a:solidFill>
                  <a:srgbClr val="264A92"/>
                </a:solidFill>
              </a:rPr>
              <a:t>CoR</a:t>
            </a:r>
            <a:r>
              <a:rPr lang="en-US" sz="3600" dirty="0">
                <a:solidFill>
                  <a:srgbClr val="264A92"/>
                </a:solidFill>
              </a:rPr>
              <a:t>) </a:t>
            </a:r>
            <a:r>
              <a:rPr lang="en-US" sz="3600" dirty="0" err="1">
                <a:solidFill>
                  <a:srgbClr val="264A92"/>
                </a:solidFill>
              </a:rPr>
              <a:t>na</a:t>
            </a:r>
            <a:r>
              <a:rPr lang="en-US" sz="3600" dirty="0">
                <a:solidFill>
                  <a:srgbClr val="264A92"/>
                </a:solidFill>
              </a:rPr>
              <a:t> </a:t>
            </a:r>
            <a:r>
              <a:rPr lang="en-US" sz="3600" dirty="0" err="1">
                <a:solidFill>
                  <a:srgbClr val="264A92"/>
                </a:solidFill>
              </a:rPr>
              <a:t>tříleté</a:t>
            </a:r>
            <a:r>
              <a:rPr lang="en-US" sz="3600" dirty="0">
                <a:solidFill>
                  <a:srgbClr val="264A92"/>
                </a:solidFill>
              </a:rPr>
              <a:t> </a:t>
            </a:r>
            <a:r>
              <a:rPr lang="en-US" sz="3600" dirty="0" err="1">
                <a:solidFill>
                  <a:srgbClr val="264A92"/>
                </a:solidFill>
              </a:rPr>
              <a:t>období</a:t>
            </a:r>
            <a:r>
              <a:rPr lang="en-US" sz="3600" dirty="0">
                <a:solidFill>
                  <a:srgbClr val="264A92"/>
                </a:solidFill>
              </a:rPr>
              <a:t> </a:t>
            </a:r>
            <a:r>
              <a:rPr lang="en-US" sz="3600" dirty="0" err="1">
                <a:solidFill>
                  <a:srgbClr val="264A92"/>
                </a:solidFill>
              </a:rPr>
              <a:t>počínaje</a:t>
            </a:r>
            <a:r>
              <a:rPr lang="en-US" sz="3600" dirty="0">
                <a:solidFill>
                  <a:srgbClr val="264A92"/>
                </a:solidFill>
              </a:rPr>
              <a:t> </a:t>
            </a:r>
            <a:r>
              <a:rPr lang="en-US" sz="3600" dirty="0" err="1">
                <a:solidFill>
                  <a:srgbClr val="264A92"/>
                </a:solidFill>
              </a:rPr>
              <a:t>rokem</a:t>
            </a:r>
            <a:r>
              <a:rPr lang="en-US" sz="3600" dirty="0">
                <a:solidFill>
                  <a:srgbClr val="264A92"/>
                </a:solidFill>
              </a:rPr>
              <a:t> 2023-24</a:t>
            </a:r>
          </a:p>
        </p:txBody>
      </p:sp>
      <p:pic>
        <p:nvPicPr>
          <p:cNvPr id="4" name="Picture 3" descr="A picture containing text, font, screenshot, logo&#10;&#10;Description automatically generated">
            <a:extLst>
              <a:ext uri="{FF2B5EF4-FFF2-40B4-BE49-F238E27FC236}">
                <a16:creationId xmlns:a16="http://schemas.microsoft.com/office/drawing/2014/main" id="{E67F4B03-8D2A-C7C4-66CE-882BCF60C5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6179" y="364851"/>
            <a:ext cx="5119642" cy="1393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24673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AF66CA-3BD8-796D-D355-C308F09C1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95133"/>
            <a:ext cx="10515600" cy="361264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 err="1">
                <a:solidFill>
                  <a:srgbClr val="264A92"/>
                </a:solidFill>
              </a:rPr>
              <a:t>Představení</a:t>
            </a:r>
            <a:r>
              <a:rPr lang="en-US" sz="4800" dirty="0">
                <a:solidFill>
                  <a:srgbClr val="264A92"/>
                </a:solidFill>
              </a:rPr>
              <a:t> DGN-D a </a:t>
            </a:r>
            <a:r>
              <a:rPr lang="en-US" sz="4800" dirty="0" err="1">
                <a:solidFill>
                  <a:srgbClr val="264A92"/>
                </a:solidFill>
              </a:rPr>
              <a:t>hlasování</a:t>
            </a:r>
            <a:r>
              <a:rPr lang="en-US" sz="4800" dirty="0">
                <a:solidFill>
                  <a:srgbClr val="264A92"/>
                </a:solidFill>
              </a:rPr>
              <a:t>, </a:t>
            </a:r>
            <a:r>
              <a:rPr lang="en-US" sz="4800" dirty="0" err="1">
                <a:solidFill>
                  <a:srgbClr val="264A92"/>
                </a:solidFill>
              </a:rPr>
              <a:t>kterým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jej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konference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potvrzuje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jako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nominanta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na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funkci</a:t>
            </a:r>
            <a:r>
              <a:rPr lang="en-US" sz="4800" dirty="0">
                <a:solidFill>
                  <a:srgbClr val="264A92"/>
                </a:solidFill>
              </a:rPr>
              <a:t> DGN pro </a:t>
            </a:r>
            <a:r>
              <a:rPr lang="en-US" sz="4800" dirty="0" err="1">
                <a:solidFill>
                  <a:srgbClr val="264A92"/>
                </a:solidFill>
              </a:rPr>
              <a:t>rok</a:t>
            </a:r>
            <a:r>
              <a:rPr lang="en-US" sz="4800" dirty="0">
                <a:solidFill>
                  <a:srgbClr val="264A92"/>
                </a:solidFill>
              </a:rPr>
              <a:t> 2025/2026 pro </a:t>
            </a:r>
            <a:r>
              <a:rPr lang="en-US" sz="4800" dirty="0" err="1">
                <a:solidFill>
                  <a:srgbClr val="264A92"/>
                </a:solidFill>
              </a:rPr>
              <a:t>volbu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Světovým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kongresem</a:t>
            </a:r>
            <a:r>
              <a:rPr lang="en-US" sz="4800" dirty="0">
                <a:solidFill>
                  <a:srgbClr val="264A92"/>
                </a:solidFill>
              </a:rPr>
              <a:t> RI v </a:t>
            </a:r>
            <a:r>
              <a:rPr lang="en-US" sz="4800" dirty="0" err="1">
                <a:solidFill>
                  <a:srgbClr val="264A92"/>
                </a:solidFill>
              </a:rPr>
              <a:t>roce</a:t>
            </a:r>
            <a:r>
              <a:rPr lang="en-US" sz="4800" dirty="0">
                <a:solidFill>
                  <a:srgbClr val="264A92"/>
                </a:solidFill>
              </a:rPr>
              <a:t> 2024</a:t>
            </a:r>
          </a:p>
        </p:txBody>
      </p:sp>
      <p:pic>
        <p:nvPicPr>
          <p:cNvPr id="4" name="Picture 3" descr="A picture containing text, font, screenshot, logo&#10;&#10;Description automatically generated">
            <a:extLst>
              <a:ext uri="{FF2B5EF4-FFF2-40B4-BE49-F238E27FC236}">
                <a16:creationId xmlns:a16="http://schemas.microsoft.com/office/drawing/2014/main" id="{E67F4B03-8D2A-C7C4-66CE-882BCF60C5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6179" y="364851"/>
            <a:ext cx="5119642" cy="1393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45329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AF66CA-3BD8-796D-D355-C308F09C1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59008"/>
            <a:ext cx="10515600" cy="213998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4800" dirty="0">
                <a:solidFill>
                  <a:srgbClr val="264A92"/>
                </a:solidFill>
              </a:rPr>
              <a:t>Volba representanta a náhradního representanta D2240 pro Legislativní sněm (CoL) a P</a:t>
            </a:r>
            <a:r>
              <a:rPr lang="en-US" sz="4800" dirty="0" err="1">
                <a:solidFill>
                  <a:srgbClr val="264A92"/>
                </a:solidFill>
              </a:rPr>
              <a:t>otvrzovací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sněm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CoR</a:t>
            </a:r>
            <a:endParaRPr lang="en-US" sz="4800" dirty="0">
              <a:solidFill>
                <a:srgbClr val="264A92"/>
              </a:solidFill>
            </a:endParaRPr>
          </a:p>
        </p:txBody>
      </p:sp>
      <p:pic>
        <p:nvPicPr>
          <p:cNvPr id="4" name="Picture 3" descr="A picture containing text, font, screenshot, logo&#10;&#10;Description automatically generated">
            <a:extLst>
              <a:ext uri="{FF2B5EF4-FFF2-40B4-BE49-F238E27FC236}">
                <a16:creationId xmlns:a16="http://schemas.microsoft.com/office/drawing/2014/main" id="{E67F4B03-8D2A-C7C4-66CE-882BCF60C5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6179" y="364851"/>
            <a:ext cx="5119642" cy="1393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58710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AF66CA-3BD8-796D-D355-C308F09C1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78012"/>
            <a:ext cx="10515600" cy="351639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 err="1">
                <a:solidFill>
                  <a:srgbClr val="264A92"/>
                </a:solidFill>
              </a:rPr>
              <a:t>Vystoupení</a:t>
            </a:r>
            <a:r>
              <a:rPr lang="en-US" sz="4800" dirty="0">
                <a:solidFill>
                  <a:srgbClr val="264A92"/>
                </a:solidFill>
              </a:rPr>
              <a:t> DGN Josefa </a:t>
            </a:r>
            <a:r>
              <a:rPr lang="en-US" sz="4800" dirty="0" err="1">
                <a:solidFill>
                  <a:srgbClr val="264A92"/>
                </a:solidFill>
              </a:rPr>
              <a:t>Meleckého</a:t>
            </a:r>
            <a:r>
              <a:rPr lang="en-US" sz="4800" dirty="0">
                <a:solidFill>
                  <a:srgbClr val="264A92"/>
                </a:solidFill>
              </a:rPr>
              <a:t>, RC Ostrava International, </a:t>
            </a:r>
            <a:r>
              <a:rPr lang="en-US" sz="4800" dirty="0" err="1">
                <a:solidFill>
                  <a:srgbClr val="264A92"/>
                </a:solidFill>
              </a:rPr>
              <a:t>před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jeho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zvolením</a:t>
            </a:r>
            <a:r>
              <a:rPr lang="en-US" sz="4800" dirty="0">
                <a:solidFill>
                  <a:srgbClr val="264A92"/>
                </a:solidFill>
              </a:rPr>
              <a:t> do </a:t>
            </a:r>
            <a:r>
              <a:rPr lang="en-US" sz="4800" dirty="0" err="1">
                <a:solidFill>
                  <a:srgbClr val="264A92"/>
                </a:solidFill>
              </a:rPr>
              <a:t>funkce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guvernéra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Distriktu</a:t>
            </a:r>
            <a:r>
              <a:rPr lang="en-US" sz="4800" dirty="0">
                <a:solidFill>
                  <a:srgbClr val="264A92"/>
                </a:solidFill>
              </a:rPr>
              <a:t> 2240 pro </a:t>
            </a:r>
            <a:r>
              <a:rPr lang="en-US" sz="4800" dirty="0" err="1">
                <a:solidFill>
                  <a:srgbClr val="264A92"/>
                </a:solidFill>
              </a:rPr>
              <a:t>rok</a:t>
            </a:r>
            <a:r>
              <a:rPr lang="en-US" sz="4800" dirty="0">
                <a:solidFill>
                  <a:srgbClr val="264A92"/>
                </a:solidFill>
              </a:rPr>
              <a:t> 2024/2025 </a:t>
            </a:r>
            <a:r>
              <a:rPr lang="en-US" sz="4800" dirty="0" err="1">
                <a:solidFill>
                  <a:srgbClr val="264A92"/>
                </a:solidFill>
              </a:rPr>
              <a:t>na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Světovém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kongresu</a:t>
            </a:r>
            <a:r>
              <a:rPr lang="en-US" sz="4800" dirty="0">
                <a:solidFill>
                  <a:srgbClr val="264A92"/>
                </a:solidFill>
              </a:rPr>
              <a:t> RI </a:t>
            </a:r>
            <a:r>
              <a:rPr lang="en-US" sz="4800" dirty="0" err="1">
                <a:solidFill>
                  <a:srgbClr val="264A92"/>
                </a:solidFill>
              </a:rPr>
              <a:t>roku</a:t>
            </a:r>
            <a:r>
              <a:rPr lang="en-US" sz="4800" dirty="0">
                <a:solidFill>
                  <a:srgbClr val="264A92"/>
                </a:solidFill>
              </a:rPr>
              <a:t> 2023</a:t>
            </a:r>
          </a:p>
        </p:txBody>
      </p:sp>
      <p:pic>
        <p:nvPicPr>
          <p:cNvPr id="4" name="Picture 3" descr="A picture containing text, font, screenshot, logo&#10;&#10;Description automatically generated">
            <a:extLst>
              <a:ext uri="{FF2B5EF4-FFF2-40B4-BE49-F238E27FC236}">
                <a16:creationId xmlns:a16="http://schemas.microsoft.com/office/drawing/2014/main" id="{E67F4B03-8D2A-C7C4-66CE-882BCF60C5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6179" y="364851"/>
            <a:ext cx="5119642" cy="1393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69453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AF66CA-3BD8-796D-D355-C308F09C1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70212"/>
            <a:ext cx="10515600" cy="9175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 err="1">
                <a:solidFill>
                  <a:srgbClr val="264A92"/>
                </a:solidFill>
              </a:rPr>
              <a:t>Vystoupení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představitele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Rotaractu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</a:p>
        </p:txBody>
      </p:sp>
      <p:pic>
        <p:nvPicPr>
          <p:cNvPr id="4" name="Picture 3" descr="A picture containing text, font, screenshot, logo&#10;&#10;Description automatically generated">
            <a:extLst>
              <a:ext uri="{FF2B5EF4-FFF2-40B4-BE49-F238E27FC236}">
                <a16:creationId xmlns:a16="http://schemas.microsoft.com/office/drawing/2014/main" id="{E67F4B03-8D2A-C7C4-66CE-882BCF60C5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6179" y="364851"/>
            <a:ext cx="5119642" cy="1393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5976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AF66CA-3BD8-796D-D355-C308F09C1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90014"/>
            <a:ext cx="10515600" cy="167797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 err="1">
                <a:solidFill>
                  <a:srgbClr val="264A92"/>
                </a:solidFill>
              </a:rPr>
              <a:t>Zpráva</a:t>
            </a:r>
            <a:r>
              <a:rPr lang="en-US" sz="4800" dirty="0">
                <a:solidFill>
                  <a:srgbClr val="264A92"/>
                </a:solidFill>
              </a:rPr>
              <a:t> o </a:t>
            </a:r>
            <a:r>
              <a:rPr lang="en-US" sz="4800" dirty="0" err="1">
                <a:solidFill>
                  <a:srgbClr val="264A92"/>
                </a:solidFill>
              </a:rPr>
              <a:t>činnosti</a:t>
            </a:r>
            <a:r>
              <a:rPr lang="en-US" sz="4800" dirty="0">
                <a:solidFill>
                  <a:srgbClr val="264A92"/>
                </a:solidFill>
              </a:rPr>
              <a:t> a </a:t>
            </a:r>
            <a:r>
              <a:rPr lang="en-US" sz="4800" dirty="0" err="1">
                <a:solidFill>
                  <a:srgbClr val="264A92"/>
                </a:solidFill>
              </a:rPr>
              <a:t>hospodaření</a:t>
            </a:r>
            <a:r>
              <a:rPr lang="en-US" sz="4800" dirty="0">
                <a:solidFill>
                  <a:srgbClr val="264A92"/>
                </a:solidFill>
              </a:rPr>
              <a:t> Rotary Youth Exchange Czechia &amp; Slovakia, </a:t>
            </a:r>
            <a:r>
              <a:rPr lang="en-US" sz="4800" dirty="0" err="1">
                <a:solidFill>
                  <a:srgbClr val="264A92"/>
                </a:solidFill>
              </a:rPr>
              <a:t>z.ú</a:t>
            </a:r>
            <a:r>
              <a:rPr lang="en-US" sz="4800" dirty="0">
                <a:solidFill>
                  <a:srgbClr val="264A92"/>
                </a:solidFill>
              </a:rPr>
              <a:t>.</a:t>
            </a:r>
          </a:p>
          <a:p>
            <a:pPr marL="514350" indent="-514350">
              <a:buFont typeface="+mj-lt"/>
              <a:buAutoNum type="arabicPeriod" startAt="14"/>
            </a:pPr>
            <a:endParaRPr lang="en-US" dirty="0">
              <a:solidFill>
                <a:srgbClr val="264A92"/>
              </a:solidFill>
            </a:endParaRPr>
          </a:p>
        </p:txBody>
      </p:sp>
      <p:pic>
        <p:nvPicPr>
          <p:cNvPr id="4" name="Picture 3" descr="A picture containing text, font, screenshot, logo&#10;&#10;Description automatically generated">
            <a:extLst>
              <a:ext uri="{FF2B5EF4-FFF2-40B4-BE49-F238E27FC236}">
                <a16:creationId xmlns:a16="http://schemas.microsoft.com/office/drawing/2014/main" id="{E67F4B03-8D2A-C7C4-66CE-882BCF60C5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6179" y="364851"/>
            <a:ext cx="5119642" cy="1393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306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AF66CA-3BD8-796D-D355-C308F09C1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90272"/>
            <a:ext cx="10515600" cy="337951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264A92"/>
                </a:solidFill>
              </a:rPr>
              <a:t>09:00 </a:t>
            </a:r>
            <a:r>
              <a:rPr lang="en-US" dirty="0" err="1">
                <a:solidFill>
                  <a:srgbClr val="264A92"/>
                </a:solidFill>
              </a:rPr>
              <a:t>Zahájení</a:t>
            </a:r>
            <a:r>
              <a:rPr lang="en-US" dirty="0">
                <a:solidFill>
                  <a:srgbClr val="264A92"/>
                </a:solidFill>
              </a:rPr>
              <a:t> </a:t>
            </a:r>
            <a:r>
              <a:rPr lang="en-US" dirty="0" err="1">
                <a:solidFill>
                  <a:srgbClr val="264A92"/>
                </a:solidFill>
              </a:rPr>
              <a:t>konference</a:t>
            </a:r>
            <a:r>
              <a:rPr lang="en-US" dirty="0">
                <a:solidFill>
                  <a:srgbClr val="264A92"/>
                </a:solidFill>
              </a:rPr>
              <a:t> (</a:t>
            </a:r>
            <a:r>
              <a:rPr lang="en-US" dirty="0" err="1">
                <a:solidFill>
                  <a:srgbClr val="264A92"/>
                </a:solidFill>
              </a:rPr>
              <a:t>dobrovolné</a:t>
            </a:r>
            <a:r>
              <a:rPr lang="en-US" dirty="0">
                <a:solidFill>
                  <a:srgbClr val="264A92"/>
                </a:solidFill>
              </a:rPr>
              <a:t>)</a:t>
            </a:r>
          </a:p>
          <a:p>
            <a:pPr marL="0" indent="0">
              <a:buNone/>
            </a:pPr>
            <a:r>
              <a:rPr lang="en-US" dirty="0">
                <a:solidFill>
                  <a:srgbClr val="264A92"/>
                </a:solidFill>
              </a:rPr>
              <a:t>10:00 </a:t>
            </a:r>
            <a:r>
              <a:rPr lang="en-US" dirty="0" err="1">
                <a:solidFill>
                  <a:srgbClr val="264A92"/>
                </a:solidFill>
              </a:rPr>
              <a:t>Setkání</a:t>
            </a:r>
            <a:r>
              <a:rPr lang="en-US" dirty="0">
                <a:solidFill>
                  <a:srgbClr val="264A92"/>
                </a:solidFill>
              </a:rPr>
              <a:t> </a:t>
            </a:r>
            <a:r>
              <a:rPr lang="en-US" dirty="0" err="1">
                <a:solidFill>
                  <a:srgbClr val="264A92"/>
                </a:solidFill>
              </a:rPr>
              <a:t>na</a:t>
            </a:r>
            <a:r>
              <a:rPr lang="en-US" dirty="0">
                <a:solidFill>
                  <a:srgbClr val="264A92"/>
                </a:solidFill>
              </a:rPr>
              <a:t> </a:t>
            </a:r>
            <a:r>
              <a:rPr lang="en-US" dirty="0" err="1">
                <a:solidFill>
                  <a:srgbClr val="264A92"/>
                </a:solidFill>
              </a:rPr>
              <a:t>nádvoří</a:t>
            </a:r>
            <a:r>
              <a:rPr lang="en-US" dirty="0">
                <a:solidFill>
                  <a:srgbClr val="264A92"/>
                </a:solidFill>
              </a:rPr>
              <a:t> u </a:t>
            </a:r>
            <a:r>
              <a:rPr lang="en-US" dirty="0" err="1">
                <a:solidFill>
                  <a:srgbClr val="264A92"/>
                </a:solidFill>
              </a:rPr>
              <a:t>kašny</a:t>
            </a:r>
            <a:endParaRPr lang="en-US" dirty="0">
              <a:solidFill>
                <a:srgbClr val="264A92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264A92"/>
                </a:solidFill>
              </a:rPr>
              <a:t>13:15 </a:t>
            </a:r>
            <a:r>
              <a:rPr lang="en-US" dirty="0" err="1">
                <a:solidFill>
                  <a:srgbClr val="264A92"/>
                </a:solidFill>
              </a:rPr>
              <a:t>Polední</a:t>
            </a:r>
            <a:r>
              <a:rPr lang="en-US" dirty="0">
                <a:solidFill>
                  <a:srgbClr val="264A92"/>
                </a:solidFill>
              </a:rPr>
              <a:t> </a:t>
            </a:r>
            <a:r>
              <a:rPr lang="en-US" dirty="0" err="1">
                <a:solidFill>
                  <a:srgbClr val="264A92"/>
                </a:solidFill>
              </a:rPr>
              <a:t>pauza</a:t>
            </a:r>
            <a:r>
              <a:rPr lang="en-US" dirty="0">
                <a:solidFill>
                  <a:srgbClr val="264A92"/>
                </a:solidFill>
              </a:rPr>
              <a:t> (</a:t>
            </a:r>
            <a:r>
              <a:rPr lang="en-US" dirty="0" err="1">
                <a:solidFill>
                  <a:srgbClr val="264A92"/>
                </a:solidFill>
              </a:rPr>
              <a:t>oběd</a:t>
            </a:r>
            <a:r>
              <a:rPr lang="en-US" dirty="0">
                <a:solidFill>
                  <a:srgbClr val="264A92"/>
                </a:solidFill>
              </a:rPr>
              <a:t>)</a:t>
            </a:r>
          </a:p>
          <a:p>
            <a:pPr marL="0" indent="0">
              <a:buNone/>
            </a:pPr>
            <a:r>
              <a:rPr lang="en-US" dirty="0">
                <a:solidFill>
                  <a:srgbClr val="264A92"/>
                </a:solidFill>
              </a:rPr>
              <a:t>14:30 </a:t>
            </a:r>
            <a:r>
              <a:rPr lang="en-US" dirty="0" err="1">
                <a:solidFill>
                  <a:srgbClr val="264A92"/>
                </a:solidFill>
              </a:rPr>
              <a:t>Vystoupení</a:t>
            </a:r>
            <a:r>
              <a:rPr lang="en-US" dirty="0">
                <a:solidFill>
                  <a:srgbClr val="264A92"/>
                </a:solidFill>
              </a:rPr>
              <a:t> </a:t>
            </a:r>
            <a:r>
              <a:rPr lang="en-US" dirty="0" err="1">
                <a:solidFill>
                  <a:srgbClr val="264A92"/>
                </a:solidFill>
              </a:rPr>
              <a:t>partnerských</a:t>
            </a:r>
            <a:r>
              <a:rPr lang="en-US" dirty="0">
                <a:solidFill>
                  <a:srgbClr val="264A92"/>
                </a:solidFill>
              </a:rPr>
              <a:t> </a:t>
            </a:r>
            <a:r>
              <a:rPr lang="en-US" dirty="0" err="1">
                <a:solidFill>
                  <a:srgbClr val="264A92"/>
                </a:solidFill>
              </a:rPr>
              <a:t>organizací</a:t>
            </a:r>
            <a:r>
              <a:rPr lang="en-US" dirty="0">
                <a:solidFill>
                  <a:srgbClr val="264A92"/>
                </a:solidFill>
              </a:rPr>
              <a:t> a </a:t>
            </a:r>
            <a:r>
              <a:rPr lang="en-US" dirty="0" err="1">
                <a:solidFill>
                  <a:srgbClr val="264A92"/>
                </a:solidFill>
              </a:rPr>
              <a:t>představení</a:t>
            </a:r>
            <a:r>
              <a:rPr lang="en-US" dirty="0">
                <a:solidFill>
                  <a:srgbClr val="264A92"/>
                </a:solidFill>
              </a:rPr>
              <a:t> </a:t>
            </a:r>
            <a:r>
              <a:rPr lang="en-US" dirty="0" err="1">
                <a:solidFill>
                  <a:srgbClr val="264A92"/>
                </a:solidFill>
              </a:rPr>
              <a:t>rotariánských</a:t>
            </a:r>
            <a:r>
              <a:rPr lang="en-US" dirty="0">
                <a:solidFill>
                  <a:srgbClr val="264A92"/>
                </a:solidFill>
              </a:rPr>
              <a:t> 	</a:t>
            </a:r>
            <a:r>
              <a:rPr lang="en-US" dirty="0" err="1">
                <a:solidFill>
                  <a:srgbClr val="264A92"/>
                </a:solidFill>
              </a:rPr>
              <a:t>projektů</a:t>
            </a:r>
            <a:r>
              <a:rPr lang="en-US" dirty="0">
                <a:solidFill>
                  <a:srgbClr val="264A92"/>
                </a:solidFill>
              </a:rPr>
              <a:t> 1</a:t>
            </a:r>
          </a:p>
          <a:p>
            <a:pPr marL="0" indent="0">
              <a:buNone/>
            </a:pPr>
            <a:r>
              <a:rPr lang="en-US" dirty="0">
                <a:solidFill>
                  <a:srgbClr val="264A92"/>
                </a:solidFill>
              </a:rPr>
              <a:t>	</a:t>
            </a:r>
            <a:r>
              <a:rPr lang="en-US" dirty="0" err="1">
                <a:solidFill>
                  <a:srgbClr val="264A92"/>
                </a:solidFill>
              </a:rPr>
              <a:t>Předání</a:t>
            </a:r>
            <a:r>
              <a:rPr lang="en-US" dirty="0">
                <a:solidFill>
                  <a:srgbClr val="264A92"/>
                </a:solidFill>
              </a:rPr>
              <a:t> </a:t>
            </a:r>
            <a:r>
              <a:rPr lang="en-US" dirty="0" err="1">
                <a:solidFill>
                  <a:srgbClr val="264A92"/>
                </a:solidFill>
              </a:rPr>
              <a:t>ocenění</a:t>
            </a:r>
            <a:endParaRPr lang="en-US" dirty="0">
              <a:solidFill>
                <a:srgbClr val="264A92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264A92"/>
                </a:solidFill>
              </a:rPr>
              <a:t>	</a:t>
            </a:r>
            <a:r>
              <a:rPr lang="en-US" dirty="0" err="1">
                <a:solidFill>
                  <a:srgbClr val="264A92"/>
                </a:solidFill>
              </a:rPr>
              <a:t>Vystoupení</a:t>
            </a:r>
            <a:r>
              <a:rPr lang="en-US" dirty="0">
                <a:solidFill>
                  <a:srgbClr val="264A92"/>
                </a:solidFill>
              </a:rPr>
              <a:t> </a:t>
            </a:r>
            <a:r>
              <a:rPr lang="en-US" dirty="0" err="1">
                <a:solidFill>
                  <a:srgbClr val="264A92"/>
                </a:solidFill>
              </a:rPr>
              <a:t>partnerských</a:t>
            </a:r>
            <a:r>
              <a:rPr lang="en-US" dirty="0">
                <a:solidFill>
                  <a:srgbClr val="264A92"/>
                </a:solidFill>
              </a:rPr>
              <a:t> </a:t>
            </a:r>
            <a:r>
              <a:rPr lang="en-US" dirty="0" err="1">
                <a:solidFill>
                  <a:srgbClr val="264A92"/>
                </a:solidFill>
              </a:rPr>
              <a:t>organizací</a:t>
            </a:r>
            <a:r>
              <a:rPr lang="en-US" dirty="0">
                <a:solidFill>
                  <a:srgbClr val="264A92"/>
                </a:solidFill>
              </a:rPr>
              <a:t> a </a:t>
            </a:r>
            <a:r>
              <a:rPr lang="en-US" dirty="0" err="1">
                <a:solidFill>
                  <a:srgbClr val="264A92"/>
                </a:solidFill>
              </a:rPr>
              <a:t>představení</a:t>
            </a:r>
            <a:r>
              <a:rPr lang="en-US" dirty="0">
                <a:solidFill>
                  <a:srgbClr val="264A92"/>
                </a:solidFill>
              </a:rPr>
              <a:t> </a:t>
            </a:r>
            <a:r>
              <a:rPr lang="en-US" dirty="0" err="1">
                <a:solidFill>
                  <a:srgbClr val="264A92"/>
                </a:solidFill>
              </a:rPr>
              <a:t>rotariánských</a:t>
            </a:r>
            <a:r>
              <a:rPr lang="en-US" dirty="0">
                <a:solidFill>
                  <a:srgbClr val="264A92"/>
                </a:solidFill>
              </a:rPr>
              <a:t> 	</a:t>
            </a:r>
            <a:r>
              <a:rPr lang="en-US" dirty="0" err="1">
                <a:solidFill>
                  <a:srgbClr val="264A92"/>
                </a:solidFill>
              </a:rPr>
              <a:t>projektů</a:t>
            </a:r>
            <a:r>
              <a:rPr lang="en-US" dirty="0">
                <a:solidFill>
                  <a:srgbClr val="264A92"/>
                </a:solidFill>
              </a:rPr>
              <a:t> 2</a:t>
            </a:r>
          </a:p>
          <a:p>
            <a:pPr marL="0" indent="0">
              <a:buNone/>
            </a:pPr>
            <a:r>
              <a:rPr lang="en-US" dirty="0">
                <a:solidFill>
                  <a:srgbClr val="264A92"/>
                </a:solidFill>
              </a:rPr>
              <a:t>16:00 </a:t>
            </a:r>
            <a:r>
              <a:rPr lang="en-US" dirty="0" err="1">
                <a:solidFill>
                  <a:srgbClr val="264A92"/>
                </a:solidFill>
              </a:rPr>
              <a:t>Závěr</a:t>
            </a:r>
            <a:r>
              <a:rPr lang="en-US" dirty="0">
                <a:solidFill>
                  <a:srgbClr val="264A92"/>
                </a:solidFill>
              </a:rPr>
              <a:t> </a:t>
            </a:r>
            <a:r>
              <a:rPr lang="en-US" dirty="0" err="1">
                <a:solidFill>
                  <a:srgbClr val="264A92"/>
                </a:solidFill>
              </a:rPr>
              <a:t>pracovní</a:t>
            </a:r>
            <a:r>
              <a:rPr lang="en-US" dirty="0">
                <a:solidFill>
                  <a:srgbClr val="264A92"/>
                </a:solidFill>
              </a:rPr>
              <a:t> </a:t>
            </a:r>
            <a:r>
              <a:rPr lang="en-US" dirty="0" err="1">
                <a:solidFill>
                  <a:srgbClr val="264A92"/>
                </a:solidFill>
              </a:rPr>
              <a:t>části</a:t>
            </a:r>
            <a:r>
              <a:rPr lang="en-US" dirty="0">
                <a:solidFill>
                  <a:srgbClr val="264A92"/>
                </a:solidFill>
              </a:rPr>
              <a:t> </a:t>
            </a:r>
            <a:r>
              <a:rPr lang="en-US" dirty="0" err="1">
                <a:solidFill>
                  <a:srgbClr val="264A92"/>
                </a:solidFill>
              </a:rPr>
              <a:t>konference</a:t>
            </a:r>
            <a:endParaRPr lang="en-US" dirty="0">
              <a:solidFill>
                <a:srgbClr val="264A92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264A92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264A92"/>
              </a:solidFill>
            </a:endParaRPr>
          </a:p>
        </p:txBody>
      </p:sp>
      <p:pic>
        <p:nvPicPr>
          <p:cNvPr id="4" name="Picture 3" descr="A picture containing text, font, screenshot, logo&#10;&#10;Description automatically generated">
            <a:extLst>
              <a:ext uri="{FF2B5EF4-FFF2-40B4-BE49-F238E27FC236}">
                <a16:creationId xmlns:a16="http://schemas.microsoft.com/office/drawing/2014/main" id="{E67F4B03-8D2A-C7C4-66CE-882BCF60C5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6179" y="364851"/>
            <a:ext cx="5119642" cy="1393306"/>
          </a:xfrm>
          <a:prstGeom prst="rect">
            <a:avLst/>
          </a:prstGeom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3A6538B7-93C8-A068-2344-6F4A1E17998A}"/>
              </a:ext>
            </a:extLst>
          </p:cNvPr>
          <p:cNvSpPr txBox="1">
            <a:spLocks/>
          </p:cNvSpPr>
          <p:nvPr/>
        </p:nvSpPr>
        <p:spPr>
          <a:xfrm>
            <a:off x="838200" y="1758157"/>
            <a:ext cx="10515600" cy="8954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6000" dirty="0" err="1">
                <a:solidFill>
                  <a:srgbClr val="264A92"/>
                </a:solidFill>
              </a:rPr>
              <a:t>Doprovodný</a:t>
            </a:r>
            <a:r>
              <a:rPr lang="en-US" sz="6000" dirty="0">
                <a:solidFill>
                  <a:srgbClr val="264A92"/>
                </a:solidFill>
              </a:rPr>
              <a:t> program</a:t>
            </a:r>
          </a:p>
        </p:txBody>
      </p:sp>
    </p:spTree>
    <p:extLst>
      <p:ext uri="{BB962C8B-B14F-4D97-AF65-F5344CB8AC3E}">
        <p14:creationId xmlns:p14="http://schemas.microsoft.com/office/powerpoint/2010/main" val="27082524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AF66CA-3BD8-796D-D355-C308F09C1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62204"/>
            <a:ext cx="10515600" cy="15335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 err="1">
                <a:solidFill>
                  <a:srgbClr val="264A92"/>
                </a:solidFill>
              </a:rPr>
              <a:t>Zpráva</a:t>
            </a:r>
            <a:r>
              <a:rPr lang="en-US" sz="4800" dirty="0">
                <a:solidFill>
                  <a:srgbClr val="264A92"/>
                </a:solidFill>
              </a:rPr>
              <a:t> o </a:t>
            </a:r>
            <a:r>
              <a:rPr lang="en-US" sz="4800" dirty="0" err="1">
                <a:solidFill>
                  <a:srgbClr val="264A92"/>
                </a:solidFill>
              </a:rPr>
              <a:t>hospodaření</a:t>
            </a:r>
            <a:r>
              <a:rPr lang="en-US" sz="4800" dirty="0">
                <a:solidFill>
                  <a:srgbClr val="264A92"/>
                </a:solidFill>
              </a:rPr>
              <a:t> RI </a:t>
            </a:r>
            <a:r>
              <a:rPr lang="en-US" sz="4800" dirty="0" err="1">
                <a:solidFill>
                  <a:srgbClr val="264A92"/>
                </a:solidFill>
              </a:rPr>
              <a:t>Distriktu</a:t>
            </a:r>
            <a:r>
              <a:rPr lang="en-US" sz="4800" dirty="0">
                <a:solidFill>
                  <a:srgbClr val="264A92"/>
                </a:solidFill>
              </a:rPr>
              <a:t> 2240 a o </a:t>
            </a:r>
            <a:r>
              <a:rPr lang="en-US" sz="4800" dirty="0" err="1">
                <a:solidFill>
                  <a:srgbClr val="264A92"/>
                </a:solidFill>
              </a:rPr>
              <a:t>roční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účetní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závěrce</a:t>
            </a:r>
            <a:r>
              <a:rPr lang="en-US" sz="4800" dirty="0">
                <a:solidFill>
                  <a:srgbClr val="264A92"/>
                </a:solidFill>
              </a:rPr>
              <a:t> za </a:t>
            </a:r>
            <a:r>
              <a:rPr lang="en-US" sz="4800" dirty="0" err="1">
                <a:solidFill>
                  <a:srgbClr val="264A92"/>
                </a:solidFill>
              </a:rPr>
              <a:t>rok</a:t>
            </a:r>
            <a:r>
              <a:rPr lang="en-US" sz="4800" dirty="0">
                <a:solidFill>
                  <a:srgbClr val="264A92"/>
                </a:solidFill>
              </a:rPr>
              <a:t> 2021/2022</a:t>
            </a:r>
          </a:p>
          <a:p>
            <a:pPr marL="514350" indent="-514350">
              <a:buFont typeface="+mj-lt"/>
              <a:buAutoNum type="arabicPeriod" startAt="14"/>
            </a:pPr>
            <a:endParaRPr lang="en-US" dirty="0">
              <a:solidFill>
                <a:srgbClr val="264A92"/>
              </a:solidFill>
            </a:endParaRPr>
          </a:p>
        </p:txBody>
      </p:sp>
      <p:pic>
        <p:nvPicPr>
          <p:cNvPr id="4" name="Picture 3" descr="A picture containing text, font, screenshot, logo&#10;&#10;Description automatically generated">
            <a:extLst>
              <a:ext uri="{FF2B5EF4-FFF2-40B4-BE49-F238E27FC236}">
                <a16:creationId xmlns:a16="http://schemas.microsoft.com/office/drawing/2014/main" id="{E67F4B03-8D2A-C7C4-66CE-882BCF60C5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6179" y="364851"/>
            <a:ext cx="5119642" cy="1393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81319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AF66CA-3BD8-796D-D355-C308F09C1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09816"/>
            <a:ext cx="10515600" cy="243836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 err="1">
                <a:solidFill>
                  <a:srgbClr val="264A92"/>
                </a:solidFill>
              </a:rPr>
              <a:t>Zpráva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revizní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komise</a:t>
            </a:r>
            <a:r>
              <a:rPr lang="en-US" sz="4800" dirty="0">
                <a:solidFill>
                  <a:srgbClr val="264A92"/>
                </a:solidFill>
              </a:rPr>
              <a:t> o </a:t>
            </a:r>
            <a:r>
              <a:rPr lang="en-US" sz="4800" dirty="0" err="1">
                <a:solidFill>
                  <a:srgbClr val="264A92"/>
                </a:solidFill>
              </a:rPr>
              <a:t>přezkoumání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zprávy</a:t>
            </a:r>
            <a:r>
              <a:rPr lang="en-US" sz="4800" dirty="0">
                <a:solidFill>
                  <a:srgbClr val="264A92"/>
                </a:solidFill>
              </a:rPr>
              <a:t> o </a:t>
            </a:r>
            <a:r>
              <a:rPr lang="en-US" sz="4800" dirty="0" err="1">
                <a:solidFill>
                  <a:srgbClr val="264A92"/>
                </a:solidFill>
              </a:rPr>
              <a:t>hospodaření</a:t>
            </a:r>
            <a:r>
              <a:rPr lang="en-US" sz="4800" dirty="0">
                <a:solidFill>
                  <a:srgbClr val="264A92"/>
                </a:solidFill>
              </a:rPr>
              <a:t> RI </a:t>
            </a:r>
            <a:r>
              <a:rPr lang="en-US" sz="4800" dirty="0" err="1">
                <a:solidFill>
                  <a:srgbClr val="264A92"/>
                </a:solidFill>
              </a:rPr>
              <a:t>Distriktu</a:t>
            </a:r>
            <a:r>
              <a:rPr lang="en-US" sz="4800" dirty="0">
                <a:solidFill>
                  <a:srgbClr val="264A92"/>
                </a:solidFill>
              </a:rPr>
              <a:t> 2240 a </a:t>
            </a:r>
            <a:r>
              <a:rPr lang="en-US" sz="4800" dirty="0" err="1">
                <a:solidFill>
                  <a:srgbClr val="264A92"/>
                </a:solidFill>
              </a:rPr>
              <a:t>roční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účetní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závěrky</a:t>
            </a:r>
            <a:r>
              <a:rPr lang="en-US" sz="4800" dirty="0">
                <a:solidFill>
                  <a:srgbClr val="264A92"/>
                </a:solidFill>
              </a:rPr>
              <a:t> za </a:t>
            </a:r>
            <a:r>
              <a:rPr lang="en-US" sz="4800" dirty="0" err="1">
                <a:solidFill>
                  <a:srgbClr val="264A92"/>
                </a:solidFill>
              </a:rPr>
              <a:t>rok</a:t>
            </a:r>
            <a:r>
              <a:rPr lang="en-US" sz="4800" dirty="0">
                <a:solidFill>
                  <a:srgbClr val="264A92"/>
                </a:solidFill>
              </a:rPr>
              <a:t> 2021/2022</a:t>
            </a:r>
          </a:p>
          <a:p>
            <a:pPr marL="514350" indent="-514350">
              <a:buFont typeface="+mj-lt"/>
              <a:buAutoNum type="arabicPeriod" startAt="14"/>
            </a:pPr>
            <a:endParaRPr lang="en-US" dirty="0">
              <a:solidFill>
                <a:srgbClr val="264A92"/>
              </a:solidFill>
            </a:endParaRPr>
          </a:p>
        </p:txBody>
      </p:sp>
      <p:pic>
        <p:nvPicPr>
          <p:cNvPr id="4" name="Picture 3" descr="A picture containing text, font, screenshot, logo&#10;&#10;Description automatically generated">
            <a:extLst>
              <a:ext uri="{FF2B5EF4-FFF2-40B4-BE49-F238E27FC236}">
                <a16:creationId xmlns:a16="http://schemas.microsoft.com/office/drawing/2014/main" id="{E67F4B03-8D2A-C7C4-66CE-882BCF60C5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6179" y="364851"/>
            <a:ext cx="5119642" cy="1393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5670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AF66CA-3BD8-796D-D355-C308F09C1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09816"/>
            <a:ext cx="10515600" cy="2438367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4800" dirty="0" err="1">
                <a:solidFill>
                  <a:srgbClr val="264A92"/>
                </a:solidFill>
              </a:rPr>
              <a:t>Hlasování</a:t>
            </a:r>
            <a:r>
              <a:rPr lang="en-US" sz="4800" dirty="0">
                <a:solidFill>
                  <a:srgbClr val="264A92"/>
                </a:solidFill>
              </a:rPr>
              <a:t> o </a:t>
            </a:r>
            <a:r>
              <a:rPr lang="en-US" sz="4800" dirty="0" err="1">
                <a:solidFill>
                  <a:srgbClr val="264A92"/>
                </a:solidFill>
              </a:rPr>
              <a:t>hospodaření</a:t>
            </a:r>
            <a:r>
              <a:rPr lang="en-US" sz="4800" dirty="0">
                <a:solidFill>
                  <a:srgbClr val="264A92"/>
                </a:solidFill>
              </a:rPr>
              <a:t> a </a:t>
            </a:r>
            <a:r>
              <a:rPr lang="en-US" sz="4800" dirty="0" err="1">
                <a:solidFill>
                  <a:srgbClr val="264A92"/>
                </a:solidFill>
              </a:rPr>
              <a:t>zprávě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revizní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komise</a:t>
            </a:r>
            <a:r>
              <a:rPr lang="en-US" sz="4800" dirty="0">
                <a:solidFill>
                  <a:srgbClr val="264A92"/>
                </a:solidFill>
              </a:rPr>
              <a:t> o </a:t>
            </a:r>
            <a:r>
              <a:rPr lang="en-US" sz="4800" dirty="0" err="1">
                <a:solidFill>
                  <a:srgbClr val="264A92"/>
                </a:solidFill>
              </a:rPr>
              <a:t>přezkoumání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zprávy</a:t>
            </a:r>
            <a:r>
              <a:rPr lang="en-US" sz="4800" dirty="0">
                <a:solidFill>
                  <a:srgbClr val="264A92"/>
                </a:solidFill>
              </a:rPr>
              <a:t> o </a:t>
            </a:r>
            <a:r>
              <a:rPr lang="en-US" sz="4800" dirty="0" err="1">
                <a:solidFill>
                  <a:srgbClr val="264A92"/>
                </a:solidFill>
              </a:rPr>
              <a:t>hospodaření</a:t>
            </a:r>
            <a:r>
              <a:rPr lang="en-US" sz="4800" dirty="0">
                <a:solidFill>
                  <a:srgbClr val="264A92"/>
                </a:solidFill>
              </a:rPr>
              <a:t> RI </a:t>
            </a:r>
            <a:r>
              <a:rPr lang="en-US" sz="4800" dirty="0" err="1">
                <a:solidFill>
                  <a:srgbClr val="264A92"/>
                </a:solidFill>
              </a:rPr>
              <a:t>Distriktu</a:t>
            </a:r>
            <a:r>
              <a:rPr lang="en-US" sz="4800" dirty="0">
                <a:solidFill>
                  <a:srgbClr val="264A92"/>
                </a:solidFill>
              </a:rPr>
              <a:t> 2240 a </a:t>
            </a:r>
            <a:r>
              <a:rPr lang="en-US" sz="4800" dirty="0" err="1">
                <a:solidFill>
                  <a:srgbClr val="264A92"/>
                </a:solidFill>
              </a:rPr>
              <a:t>roční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účetní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závěrky</a:t>
            </a:r>
            <a:r>
              <a:rPr lang="en-US" sz="4800" dirty="0">
                <a:solidFill>
                  <a:srgbClr val="264A92"/>
                </a:solidFill>
              </a:rPr>
              <a:t> za </a:t>
            </a:r>
            <a:r>
              <a:rPr lang="en-US" sz="4800" dirty="0" err="1">
                <a:solidFill>
                  <a:srgbClr val="264A92"/>
                </a:solidFill>
              </a:rPr>
              <a:t>rok</a:t>
            </a:r>
            <a:r>
              <a:rPr lang="en-US" sz="4800" dirty="0">
                <a:solidFill>
                  <a:srgbClr val="264A92"/>
                </a:solidFill>
              </a:rPr>
              <a:t> 2021/2022</a:t>
            </a:r>
          </a:p>
          <a:p>
            <a:pPr marL="514350" indent="-514350">
              <a:buFont typeface="+mj-lt"/>
              <a:buAutoNum type="arabicPeriod" startAt="14"/>
            </a:pPr>
            <a:endParaRPr lang="en-US" dirty="0">
              <a:solidFill>
                <a:srgbClr val="264A92"/>
              </a:solidFill>
            </a:endParaRPr>
          </a:p>
        </p:txBody>
      </p:sp>
      <p:pic>
        <p:nvPicPr>
          <p:cNvPr id="4" name="Picture 3" descr="A picture containing text, font, screenshot, logo&#10;&#10;Description automatically generated">
            <a:extLst>
              <a:ext uri="{FF2B5EF4-FFF2-40B4-BE49-F238E27FC236}">
                <a16:creationId xmlns:a16="http://schemas.microsoft.com/office/drawing/2014/main" id="{E67F4B03-8D2A-C7C4-66CE-882BCF60C5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6179" y="364851"/>
            <a:ext cx="5119642" cy="1393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30958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AF66CA-3BD8-796D-D355-C308F09C1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10882"/>
            <a:ext cx="10515600" cy="22362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 err="1">
                <a:solidFill>
                  <a:srgbClr val="264A92"/>
                </a:solidFill>
              </a:rPr>
              <a:t>Vysvětlení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změn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doporučených</a:t>
            </a:r>
            <a:r>
              <a:rPr lang="en-US" sz="4800" dirty="0">
                <a:solidFill>
                  <a:srgbClr val="264A92"/>
                </a:solidFill>
              </a:rPr>
              <a:t> RI v </a:t>
            </a:r>
            <a:r>
              <a:rPr lang="en-US" sz="4800" dirty="0" err="1">
                <a:solidFill>
                  <a:srgbClr val="264A92"/>
                </a:solidFill>
              </a:rPr>
              <a:t>systému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odesílání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pravidelných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příspěvků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Nadaci</a:t>
            </a:r>
            <a:r>
              <a:rPr lang="en-US" sz="4800" dirty="0">
                <a:solidFill>
                  <a:srgbClr val="264A92"/>
                </a:solidFill>
              </a:rPr>
              <a:t> Rotary</a:t>
            </a:r>
          </a:p>
          <a:p>
            <a:pPr marL="514350" indent="-514350">
              <a:buFont typeface="+mj-lt"/>
              <a:buAutoNum type="arabicPeriod" startAt="14"/>
            </a:pPr>
            <a:endParaRPr lang="en-US" dirty="0">
              <a:solidFill>
                <a:srgbClr val="264A92"/>
              </a:solidFill>
            </a:endParaRPr>
          </a:p>
        </p:txBody>
      </p:sp>
      <p:pic>
        <p:nvPicPr>
          <p:cNvPr id="4" name="Picture 3" descr="A picture containing text, font, screenshot, logo&#10;&#10;Description automatically generated">
            <a:extLst>
              <a:ext uri="{FF2B5EF4-FFF2-40B4-BE49-F238E27FC236}">
                <a16:creationId xmlns:a16="http://schemas.microsoft.com/office/drawing/2014/main" id="{E67F4B03-8D2A-C7C4-66CE-882BCF60C5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6179" y="364851"/>
            <a:ext cx="5119642" cy="1393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74131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AF66CA-3BD8-796D-D355-C308F09C1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27312"/>
            <a:ext cx="10515600" cy="16033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 err="1">
                <a:solidFill>
                  <a:srgbClr val="264A92"/>
                </a:solidFill>
              </a:rPr>
              <a:t>Návrh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rozpočtu</a:t>
            </a:r>
            <a:r>
              <a:rPr lang="en-US" sz="4800" dirty="0">
                <a:solidFill>
                  <a:srgbClr val="264A92"/>
                </a:solidFill>
              </a:rPr>
              <a:t> RI </a:t>
            </a:r>
            <a:r>
              <a:rPr lang="en-US" sz="4800" dirty="0" err="1">
                <a:solidFill>
                  <a:srgbClr val="264A92"/>
                </a:solidFill>
              </a:rPr>
              <a:t>Distriktu</a:t>
            </a:r>
            <a:r>
              <a:rPr lang="en-US" sz="4800" dirty="0">
                <a:solidFill>
                  <a:srgbClr val="264A92"/>
                </a:solidFill>
              </a:rPr>
              <a:t> 2240 </a:t>
            </a:r>
            <a:r>
              <a:rPr lang="en-US" sz="4800" dirty="0" err="1">
                <a:solidFill>
                  <a:srgbClr val="264A92"/>
                </a:solidFill>
              </a:rPr>
              <a:t>na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rok</a:t>
            </a:r>
            <a:r>
              <a:rPr lang="en-US" sz="4800" dirty="0">
                <a:solidFill>
                  <a:srgbClr val="264A92"/>
                </a:solidFill>
              </a:rPr>
              <a:t> 2023/2024 a </a:t>
            </a:r>
            <a:r>
              <a:rPr lang="en-US" sz="4800" dirty="0" err="1">
                <a:solidFill>
                  <a:srgbClr val="264A92"/>
                </a:solidFill>
              </a:rPr>
              <a:t>jeho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schválení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hlasováním</a:t>
            </a:r>
            <a:endParaRPr lang="en-US" sz="4800" dirty="0">
              <a:solidFill>
                <a:srgbClr val="264A92"/>
              </a:solidFill>
            </a:endParaRPr>
          </a:p>
          <a:p>
            <a:pPr marL="514350" indent="-514350">
              <a:buFont typeface="+mj-lt"/>
              <a:buAutoNum type="arabicPeriod" startAt="14"/>
            </a:pPr>
            <a:endParaRPr lang="en-US" dirty="0">
              <a:solidFill>
                <a:srgbClr val="264A92"/>
              </a:solidFill>
            </a:endParaRPr>
          </a:p>
        </p:txBody>
      </p:sp>
      <p:pic>
        <p:nvPicPr>
          <p:cNvPr id="4" name="Picture 3" descr="A picture containing text, font, screenshot, logo&#10;&#10;Description automatically generated">
            <a:extLst>
              <a:ext uri="{FF2B5EF4-FFF2-40B4-BE49-F238E27FC236}">
                <a16:creationId xmlns:a16="http://schemas.microsoft.com/office/drawing/2014/main" id="{E67F4B03-8D2A-C7C4-66CE-882BCF60C5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6179" y="364851"/>
            <a:ext cx="5119642" cy="1393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11883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AF66CA-3BD8-796D-D355-C308F09C1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50962"/>
            <a:ext cx="10515600" cy="95607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 err="1">
                <a:solidFill>
                  <a:srgbClr val="264A92"/>
                </a:solidFill>
              </a:rPr>
              <a:t>Vystoupení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Výměnných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studentů</a:t>
            </a:r>
            <a:endParaRPr lang="en-US" sz="4800" dirty="0">
              <a:solidFill>
                <a:srgbClr val="264A92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264A92"/>
              </a:solidFill>
            </a:endParaRPr>
          </a:p>
        </p:txBody>
      </p:sp>
      <p:pic>
        <p:nvPicPr>
          <p:cNvPr id="4" name="Picture 3" descr="A picture containing text, font, screenshot, logo&#10;&#10;Description automatically generated">
            <a:extLst>
              <a:ext uri="{FF2B5EF4-FFF2-40B4-BE49-F238E27FC236}">
                <a16:creationId xmlns:a16="http://schemas.microsoft.com/office/drawing/2014/main" id="{E67F4B03-8D2A-C7C4-66CE-882BCF60C5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6179" y="364851"/>
            <a:ext cx="5119642" cy="1393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935646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AF66CA-3BD8-796D-D355-C308F09C16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>
              <a:solidFill>
                <a:srgbClr val="264A92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264A92"/>
              </a:solidFill>
            </a:endParaRPr>
          </a:p>
          <a:p>
            <a:pPr marL="0" indent="0" algn="ctr">
              <a:buNone/>
            </a:pPr>
            <a:r>
              <a:rPr lang="en-US" sz="5400" dirty="0" err="1">
                <a:solidFill>
                  <a:srgbClr val="264A92"/>
                </a:solidFill>
              </a:rPr>
              <a:t>Polední</a:t>
            </a:r>
            <a:r>
              <a:rPr lang="en-US" sz="5400" dirty="0">
                <a:solidFill>
                  <a:srgbClr val="264A92"/>
                </a:solidFill>
              </a:rPr>
              <a:t> </a:t>
            </a:r>
            <a:r>
              <a:rPr lang="en-US" sz="5400" dirty="0" err="1">
                <a:solidFill>
                  <a:srgbClr val="264A92"/>
                </a:solidFill>
              </a:rPr>
              <a:t>pauza</a:t>
            </a:r>
            <a:r>
              <a:rPr lang="en-US" sz="5400" dirty="0">
                <a:solidFill>
                  <a:srgbClr val="264A92"/>
                </a:solidFill>
              </a:rPr>
              <a:t> s </a:t>
            </a:r>
            <a:r>
              <a:rPr lang="en-US" sz="5400" dirty="0" err="1">
                <a:solidFill>
                  <a:srgbClr val="264A92"/>
                </a:solidFill>
              </a:rPr>
              <a:t>obědem</a:t>
            </a:r>
            <a:endParaRPr lang="en-US" sz="5400" dirty="0">
              <a:solidFill>
                <a:srgbClr val="264A92"/>
              </a:solidFill>
            </a:endParaRPr>
          </a:p>
          <a:p>
            <a:pPr marL="0" indent="0" algn="ctr">
              <a:buNone/>
            </a:pPr>
            <a:r>
              <a:rPr lang="en-US" sz="5400" dirty="0">
                <a:solidFill>
                  <a:srgbClr val="264A92"/>
                </a:solidFill>
              </a:rPr>
              <a:t> 13:15 – 14:30</a:t>
            </a:r>
          </a:p>
        </p:txBody>
      </p:sp>
      <p:pic>
        <p:nvPicPr>
          <p:cNvPr id="4" name="Picture 3" descr="A picture containing text, font, screenshot, logo&#10;&#10;Description automatically generated">
            <a:extLst>
              <a:ext uri="{FF2B5EF4-FFF2-40B4-BE49-F238E27FC236}">
                <a16:creationId xmlns:a16="http://schemas.microsoft.com/office/drawing/2014/main" id="{E67F4B03-8D2A-C7C4-66CE-882BCF60C5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6179" y="364851"/>
            <a:ext cx="5119642" cy="1393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818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AF66CA-3BD8-796D-D355-C308F09C1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21434"/>
            <a:ext cx="10515600" cy="182918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 err="1">
                <a:solidFill>
                  <a:srgbClr val="264A92"/>
                </a:solidFill>
              </a:rPr>
              <a:t>Kontrola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přítomných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na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hlasování</a:t>
            </a:r>
            <a:endParaRPr lang="en-US" dirty="0">
              <a:solidFill>
                <a:srgbClr val="264A92"/>
              </a:solidFill>
            </a:endParaRPr>
          </a:p>
        </p:txBody>
      </p:sp>
      <p:pic>
        <p:nvPicPr>
          <p:cNvPr id="4" name="Picture 3" descr="A picture containing text, font, screenshot, logo&#10;&#10;Description automatically generated">
            <a:extLst>
              <a:ext uri="{FF2B5EF4-FFF2-40B4-BE49-F238E27FC236}">
                <a16:creationId xmlns:a16="http://schemas.microsoft.com/office/drawing/2014/main" id="{E67F4B03-8D2A-C7C4-66CE-882BCF60C5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6179" y="364851"/>
            <a:ext cx="5119642" cy="1393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015269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AF66CA-3BD8-796D-D355-C308F09C1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0042"/>
            <a:ext cx="10515600" cy="4953107"/>
          </a:xfrm>
        </p:spPr>
        <p:txBody>
          <a:bodyPr>
            <a:normAutofit fontScale="92500" lnSpcReduction="10000"/>
          </a:bodyPr>
          <a:lstStyle/>
          <a:p>
            <a:pPr marL="0" marR="0" lvl="0" indent="0" algn="ctr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  <a:tabLst>
                <a:tab pos="457200" algn="l"/>
              </a:tabLst>
            </a:pPr>
            <a:r>
              <a:rPr lang="cs-CZ" sz="4000" dirty="0">
                <a:solidFill>
                  <a:srgbClr val="264A92"/>
                </a:solidFill>
                <a:effectLst/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Distriktní konference schvaluje pololetní členský příspěvek do D2240 ve výši 1.450,- Kč. Distriktní konference bere na vědomí, že kluby přebírají odpovědnost za hrazení příspěvku členů do Nadace </a:t>
            </a:r>
            <a:r>
              <a:rPr lang="cs-CZ" sz="4000" dirty="0" err="1">
                <a:solidFill>
                  <a:srgbClr val="264A92"/>
                </a:solidFill>
                <a:effectLst/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Rotary</a:t>
            </a:r>
            <a:r>
              <a:rPr lang="cs-CZ" sz="4000" dirty="0">
                <a:solidFill>
                  <a:srgbClr val="264A92"/>
                </a:solidFill>
                <a:effectLst/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ve výši 35</a:t>
            </a:r>
            <a:r>
              <a:rPr lang="en-US" sz="4000" dirty="0">
                <a:solidFill>
                  <a:srgbClr val="264A92"/>
                </a:solidFill>
                <a:effectLst/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USD </a:t>
            </a:r>
            <a:r>
              <a:rPr lang="en-US" sz="4000" dirty="0" err="1">
                <a:solidFill>
                  <a:srgbClr val="264A92"/>
                </a:solidFill>
                <a:effectLst/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ročně</a:t>
            </a:r>
            <a:r>
              <a:rPr lang="en-US" sz="4000" dirty="0">
                <a:solidFill>
                  <a:srgbClr val="264A92"/>
                </a:solidFill>
                <a:effectLst/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, </a:t>
            </a:r>
            <a:r>
              <a:rPr lang="cs-CZ" sz="4000" dirty="0">
                <a:solidFill>
                  <a:srgbClr val="264A92"/>
                </a:solidFill>
                <a:effectLst/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o který byl snížen členský příspěvek do D2240.</a:t>
            </a:r>
            <a:r>
              <a:rPr lang="en-US" sz="4000" dirty="0">
                <a:solidFill>
                  <a:srgbClr val="264A92"/>
                </a:solidFill>
                <a:effectLst/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264A92"/>
                </a:solidFill>
                <a:effectLst/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Hrazení</a:t>
            </a:r>
            <a:r>
              <a:rPr lang="en-US" sz="4000" dirty="0">
                <a:solidFill>
                  <a:srgbClr val="264A92"/>
                </a:solidFill>
                <a:effectLst/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264A92"/>
                </a:solidFill>
                <a:effectLst/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příspěvku</a:t>
            </a:r>
            <a:r>
              <a:rPr lang="en-US" sz="4000">
                <a:solidFill>
                  <a:srgbClr val="264A92"/>
                </a:solidFill>
                <a:effectLst/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do TRF </a:t>
            </a:r>
            <a:r>
              <a:rPr lang="en-US" sz="4000" dirty="0" err="1">
                <a:solidFill>
                  <a:srgbClr val="264A92"/>
                </a:solidFill>
                <a:effectLst/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platí</a:t>
            </a:r>
            <a:r>
              <a:rPr lang="en-US" sz="4000" dirty="0">
                <a:solidFill>
                  <a:srgbClr val="264A92"/>
                </a:solidFill>
                <a:effectLst/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pro </a:t>
            </a:r>
            <a:r>
              <a:rPr lang="en-US" sz="4000" dirty="0" err="1">
                <a:solidFill>
                  <a:srgbClr val="264A92"/>
                </a:solidFill>
                <a:effectLst/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případ</a:t>
            </a:r>
            <a:r>
              <a:rPr lang="en-US" sz="4000" dirty="0">
                <a:solidFill>
                  <a:srgbClr val="264A92"/>
                </a:solidFill>
                <a:effectLst/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solidFill>
                  <a:srgbClr val="264A92"/>
                </a:solidFill>
                <a:effectLst/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že</a:t>
            </a:r>
            <a:r>
              <a:rPr lang="en-US" sz="4000" dirty="0">
                <a:solidFill>
                  <a:srgbClr val="264A92"/>
                </a:solidFill>
                <a:effectLst/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264A92"/>
                </a:solidFill>
                <a:effectLst/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klub</a:t>
            </a:r>
            <a:r>
              <a:rPr lang="en-US" sz="4000" dirty="0">
                <a:solidFill>
                  <a:srgbClr val="264A92"/>
                </a:solidFill>
                <a:effectLst/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264A92"/>
                </a:solidFill>
                <a:effectLst/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chce</a:t>
            </a:r>
            <a:r>
              <a:rPr lang="en-US" sz="4000" dirty="0">
                <a:solidFill>
                  <a:srgbClr val="264A92"/>
                </a:solidFill>
                <a:effectLst/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264A92"/>
                </a:solidFill>
                <a:effectLst/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čerpat</a:t>
            </a:r>
            <a:r>
              <a:rPr lang="en-US" sz="4000" dirty="0">
                <a:solidFill>
                  <a:srgbClr val="264A92"/>
                </a:solidFill>
                <a:effectLst/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264A92"/>
                </a:solidFill>
                <a:effectLst/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granty</a:t>
            </a:r>
            <a:r>
              <a:rPr lang="en-US" sz="4000" dirty="0">
                <a:solidFill>
                  <a:srgbClr val="264A92"/>
                </a:solidFill>
                <a:effectLst/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z TRF.</a:t>
            </a:r>
          </a:p>
        </p:txBody>
      </p:sp>
      <p:pic>
        <p:nvPicPr>
          <p:cNvPr id="4" name="Picture 3" descr="A picture containing text, font, screenshot, logo&#10;&#10;Description automatically generated">
            <a:extLst>
              <a:ext uri="{FF2B5EF4-FFF2-40B4-BE49-F238E27FC236}">
                <a16:creationId xmlns:a16="http://schemas.microsoft.com/office/drawing/2014/main" id="{E67F4B03-8D2A-C7C4-66CE-882BCF60C5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6179" y="364851"/>
            <a:ext cx="5119642" cy="1393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380809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AF66CA-3BD8-796D-D355-C308F09C1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89463"/>
            <a:ext cx="10515600" cy="87907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 err="1">
                <a:solidFill>
                  <a:srgbClr val="264A92"/>
                </a:solidFill>
              </a:rPr>
              <a:t>Diskuze</a:t>
            </a:r>
            <a:endParaRPr lang="en-US" sz="4800" dirty="0">
              <a:solidFill>
                <a:srgbClr val="264A92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264A92"/>
              </a:solidFill>
            </a:endParaRPr>
          </a:p>
        </p:txBody>
      </p:sp>
      <p:pic>
        <p:nvPicPr>
          <p:cNvPr id="4" name="Picture 3" descr="A picture containing text, font, screenshot, logo&#10;&#10;Description automatically generated">
            <a:extLst>
              <a:ext uri="{FF2B5EF4-FFF2-40B4-BE49-F238E27FC236}">
                <a16:creationId xmlns:a16="http://schemas.microsoft.com/office/drawing/2014/main" id="{E67F4B03-8D2A-C7C4-66CE-882BCF60C5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6179" y="364851"/>
            <a:ext cx="5119642" cy="1393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9601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AF66CA-3BD8-796D-D355-C308F09C1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58427"/>
            <a:ext cx="10515600" cy="74114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cs-CZ" sz="4800" dirty="0">
                <a:solidFill>
                  <a:srgbClr val="264A92"/>
                </a:solidFill>
              </a:rPr>
              <a:t>Slavnostní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zahájení</a:t>
            </a:r>
            <a:r>
              <a:rPr lang="en-US" sz="4800" dirty="0">
                <a:solidFill>
                  <a:srgbClr val="264A92"/>
                </a:solidFill>
              </a:rPr>
              <a:t> (9:00 </a:t>
            </a:r>
            <a:r>
              <a:rPr lang="en-US" sz="4800" dirty="0" err="1">
                <a:solidFill>
                  <a:srgbClr val="264A92"/>
                </a:solidFill>
              </a:rPr>
              <a:t>Opatské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sály</a:t>
            </a:r>
            <a:r>
              <a:rPr lang="en-US" sz="4800" dirty="0">
                <a:solidFill>
                  <a:srgbClr val="264A92"/>
                </a:solidFill>
              </a:rPr>
              <a:t>)</a:t>
            </a:r>
          </a:p>
          <a:p>
            <a:pPr marL="514350" indent="-514350">
              <a:buFont typeface="+mj-lt"/>
              <a:buAutoNum type="arabicPeriod"/>
            </a:pPr>
            <a:endParaRPr lang="en-US" sz="2600" dirty="0">
              <a:solidFill>
                <a:srgbClr val="264A92"/>
              </a:solidFill>
            </a:endParaRPr>
          </a:p>
        </p:txBody>
      </p:sp>
      <p:pic>
        <p:nvPicPr>
          <p:cNvPr id="4" name="Picture 3" descr="A picture containing text, font, screenshot, logo&#10;&#10;Description automatically generated">
            <a:extLst>
              <a:ext uri="{FF2B5EF4-FFF2-40B4-BE49-F238E27FC236}">
                <a16:creationId xmlns:a16="http://schemas.microsoft.com/office/drawing/2014/main" id="{E67F4B03-8D2A-C7C4-66CE-882BCF60C5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6179" y="364851"/>
            <a:ext cx="5119642" cy="1393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270864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AF66CA-3BD8-796D-D355-C308F09C1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27312"/>
            <a:ext cx="10515600" cy="16033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 err="1">
                <a:solidFill>
                  <a:srgbClr val="264A92"/>
                </a:solidFill>
              </a:rPr>
              <a:t>Předložení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návrhu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souhrnného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usnesení</a:t>
            </a:r>
            <a:r>
              <a:rPr lang="en-US" sz="4800" dirty="0">
                <a:solidFill>
                  <a:srgbClr val="264A92"/>
                </a:solidFill>
              </a:rPr>
              <a:t> DK a </a:t>
            </a:r>
            <a:r>
              <a:rPr lang="en-US" sz="4800" dirty="0" err="1">
                <a:solidFill>
                  <a:srgbClr val="264A92"/>
                </a:solidFill>
              </a:rPr>
              <a:t>jeho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schválení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hlasováním</a:t>
            </a:r>
            <a:endParaRPr lang="en-US" sz="4800" dirty="0">
              <a:solidFill>
                <a:srgbClr val="264A92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264A92"/>
              </a:solidFill>
            </a:endParaRPr>
          </a:p>
        </p:txBody>
      </p:sp>
      <p:pic>
        <p:nvPicPr>
          <p:cNvPr id="4" name="Picture 3" descr="A picture containing text, font, screenshot, logo&#10;&#10;Description automatically generated">
            <a:extLst>
              <a:ext uri="{FF2B5EF4-FFF2-40B4-BE49-F238E27FC236}">
                <a16:creationId xmlns:a16="http://schemas.microsoft.com/office/drawing/2014/main" id="{E67F4B03-8D2A-C7C4-66CE-882BCF60C5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6179" y="364851"/>
            <a:ext cx="5119642" cy="1393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72751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AF66CA-3BD8-796D-D355-C308F09C1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229" y="2627312"/>
            <a:ext cx="10661542" cy="16033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 err="1">
                <a:solidFill>
                  <a:srgbClr val="264A92"/>
                </a:solidFill>
              </a:rPr>
              <a:t>Vystoupení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partnerských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organizací</a:t>
            </a:r>
            <a:r>
              <a:rPr lang="en-US" sz="4800" dirty="0">
                <a:solidFill>
                  <a:srgbClr val="264A92"/>
                </a:solidFill>
              </a:rPr>
              <a:t> a </a:t>
            </a:r>
            <a:r>
              <a:rPr lang="en-US" sz="4800" dirty="0" err="1">
                <a:solidFill>
                  <a:srgbClr val="264A92"/>
                </a:solidFill>
              </a:rPr>
              <a:t>představení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rotariánských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projektů</a:t>
            </a:r>
            <a:endParaRPr lang="en-US" sz="4800" dirty="0">
              <a:solidFill>
                <a:srgbClr val="264A92"/>
              </a:solidFill>
            </a:endParaRPr>
          </a:p>
        </p:txBody>
      </p:sp>
      <p:pic>
        <p:nvPicPr>
          <p:cNvPr id="4" name="Picture 3" descr="A picture containing text, font, screenshot, logo&#10;&#10;Description automatically generated">
            <a:extLst>
              <a:ext uri="{FF2B5EF4-FFF2-40B4-BE49-F238E27FC236}">
                <a16:creationId xmlns:a16="http://schemas.microsoft.com/office/drawing/2014/main" id="{E67F4B03-8D2A-C7C4-66CE-882BCF60C5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6179" y="364851"/>
            <a:ext cx="5119642" cy="1393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753657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AF66CA-3BD8-796D-D355-C308F09C1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229" y="2960587"/>
            <a:ext cx="10661542" cy="93682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 err="1">
                <a:solidFill>
                  <a:srgbClr val="264A92"/>
                </a:solidFill>
              </a:rPr>
              <a:t>Předání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ocenění</a:t>
            </a:r>
            <a:endParaRPr lang="en-US" sz="4800" dirty="0">
              <a:solidFill>
                <a:srgbClr val="264A92"/>
              </a:solidFill>
            </a:endParaRPr>
          </a:p>
        </p:txBody>
      </p:sp>
      <p:pic>
        <p:nvPicPr>
          <p:cNvPr id="4" name="Picture 3" descr="A picture containing text, font, screenshot, logo&#10;&#10;Description automatically generated">
            <a:extLst>
              <a:ext uri="{FF2B5EF4-FFF2-40B4-BE49-F238E27FC236}">
                <a16:creationId xmlns:a16="http://schemas.microsoft.com/office/drawing/2014/main" id="{E67F4B03-8D2A-C7C4-66CE-882BCF60C5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6179" y="364851"/>
            <a:ext cx="5119642" cy="1393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84366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AF66CA-3BD8-796D-D355-C308F09C1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229" y="2627312"/>
            <a:ext cx="10661542" cy="16033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 err="1">
                <a:solidFill>
                  <a:srgbClr val="264A92"/>
                </a:solidFill>
              </a:rPr>
              <a:t>Vystoupení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partnerských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organizací</a:t>
            </a:r>
            <a:r>
              <a:rPr lang="en-US" sz="4800" dirty="0">
                <a:solidFill>
                  <a:srgbClr val="264A92"/>
                </a:solidFill>
              </a:rPr>
              <a:t> a </a:t>
            </a:r>
            <a:r>
              <a:rPr lang="en-US" sz="4800" dirty="0" err="1">
                <a:solidFill>
                  <a:srgbClr val="264A92"/>
                </a:solidFill>
              </a:rPr>
              <a:t>představení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rotariánských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projektů</a:t>
            </a:r>
            <a:endParaRPr lang="en-US" sz="4800" dirty="0">
              <a:solidFill>
                <a:srgbClr val="264A92"/>
              </a:solidFill>
            </a:endParaRPr>
          </a:p>
        </p:txBody>
      </p:sp>
      <p:pic>
        <p:nvPicPr>
          <p:cNvPr id="4" name="Picture 3" descr="A picture containing text, font, screenshot, logo&#10;&#10;Description automatically generated">
            <a:extLst>
              <a:ext uri="{FF2B5EF4-FFF2-40B4-BE49-F238E27FC236}">
                <a16:creationId xmlns:a16="http://schemas.microsoft.com/office/drawing/2014/main" id="{E67F4B03-8D2A-C7C4-66CE-882BCF60C5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6179" y="364851"/>
            <a:ext cx="5119642" cy="1393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025924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AF66CA-3BD8-796D-D355-C308F09C1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90272"/>
            <a:ext cx="10515600" cy="33795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dirty="0">
                <a:solidFill>
                  <a:srgbClr val="264A92"/>
                </a:solidFill>
              </a:rPr>
              <a:t>19:00 </a:t>
            </a:r>
            <a:r>
              <a:rPr lang="en-US" sz="2600" dirty="0" err="1">
                <a:solidFill>
                  <a:srgbClr val="264A92"/>
                </a:solidFill>
              </a:rPr>
              <a:t>Přivítání</a:t>
            </a:r>
            <a:r>
              <a:rPr lang="en-US" sz="2600" dirty="0">
                <a:solidFill>
                  <a:srgbClr val="264A92"/>
                </a:solidFill>
              </a:rPr>
              <a:t> se </a:t>
            </a:r>
            <a:r>
              <a:rPr lang="en-US" sz="2600" dirty="0" err="1">
                <a:solidFill>
                  <a:srgbClr val="264A92"/>
                </a:solidFill>
              </a:rPr>
              <a:t>sklenkou</a:t>
            </a:r>
            <a:r>
              <a:rPr lang="en-US" sz="2600" dirty="0">
                <a:solidFill>
                  <a:srgbClr val="264A92"/>
                </a:solidFill>
              </a:rPr>
              <a:t> </a:t>
            </a:r>
            <a:r>
              <a:rPr lang="en-US" sz="2600" dirty="0" err="1">
                <a:solidFill>
                  <a:srgbClr val="264A92"/>
                </a:solidFill>
              </a:rPr>
              <a:t>sektu</a:t>
            </a:r>
            <a:endParaRPr lang="en-US" sz="2600" dirty="0">
              <a:solidFill>
                <a:srgbClr val="264A92"/>
              </a:solidFill>
            </a:endParaRPr>
          </a:p>
          <a:p>
            <a:pPr marL="0" indent="0">
              <a:buNone/>
            </a:pPr>
            <a:r>
              <a:rPr lang="en-US" sz="2600" dirty="0">
                <a:solidFill>
                  <a:srgbClr val="264A92"/>
                </a:solidFill>
              </a:rPr>
              <a:t>19:35 Mini </a:t>
            </a:r>
            <a:r>
              <a:rPr lang="en-US" sz="2600" dirty="0" err="1">
                <a:solidFill>
                  <a:srgbClr val="264A92"/>
                </a:solidFill>
              </a:rPr>
              <a:t>operní</a:t>
            </a:r>
            <a:r>
              <a:rPr lang="en-US" sz="2600" dirty="0">
                <a:solidFill>
                  <a:srgbClr val="264A92"/>
                </a:solidFill>
              </a:rPr>
              <a:t> </a:t>
            </a:r>
            <a:r>
              <a:rPr lang="en-US" sz="2600" dirty="0" err="1">
                <a:solidFill>
                  <a:srgbClr val="264A92"/>
                </a:solidFill>
              </a:rPr>
              <a:t>koncert</a:t>
            </a:r>
            <a:r>
              <a:rPr lang="en-US" sz="2600" dirty="0">
                <a:solidFill>
                  <a:srgbClr val="264A92"/>
                </a:solidFill>
              </a:rPr>
              <a:t> Lucie </a:t>
            </a:r>
            <a:r>
              <a:rPr lang="en-US" sz="2600" dirty="0" err="1">
                <a:solidFill>
                  <a:srgbClr val="264A92"/>
                </a:solidFill>
              </a:rPr>
              <a:t>Silkenová</a:t>
            </a:r>
            <a:r>
              <a:rPr lang="en-US" sz="2600" dirty="0">
                <a:solidFill>
                  <a:srgbClr val="264A92"/>
                </a:solidFill>
              </a:rPr>
              <a:t> a Alex </a:t>
            </a:r>
            <a:r>
              <a:rPr lang="en-US" sz="2600" dirty="0" err="1">
                <a:solidFill>
                  <a:srgbClr val="264A92"/>
                </a:solidFill>
              </a:rPr>
              <a:t>Vovk</a:t>
            </a:r>
            <a:endParaRPr lang="en-US" sz="2600" dirty="0">
              <a:solidFill>
                <a:srgbClr val="264A92"/>
              </a:solidFill>
            </a:endParaRPr>
          </a:p>
          <a:p>
            <a:pPr marL="0" indent="0">
              <a:buNone/>
            </a:pPr>
            <a:r>
              <a:rPr lang="en-US" sz="2600" dirty="0">
                <a:solidFill>
                  <a:srgbClr val="264A92"/>
                </a:solidFill>
              </a:rPr>
              <a:t>19:55 Raut</a:t>
            </a:r>
          </a:p>
          <a:p>
            <a:pPr marL="0" indent="0">
              <a:buNone/>
            </a:pPr>
            <a:r>
              <a:rPr lang="en-US" sz="2600" dirty="0">
                <a:solidFill>
                  <a:srgbClr val="264A92"/>
                </a:solidFill>
              </a:rPr>
              <a:t>21:00 </a:t>
            </a:r>
            <a:r>
              <a:rPr lang="en-US" sz="2600" dirty="0" err="1">
                <a:solidFill>
                  <a:srgbClr val="264A92"/>
                </a:solidFill>
              </a:rPr>
              <a:t>Proslov</a:t>
            </a:r>
            <a:r>
              <a:rPr lang="en-US" sz="2600" dirty="0">
                <a:solidFill>
                  <a:srgbClr val="264A92"/>
                </a:solidFill>
              </a:rPr>
              <a:t> DG a </a:t>
            </a:r>
            <a:r>
              <a:rPr lang="en-US" sz="2600" dirty="0" err="1">
                <a:solidFill>
                  <a:srgbClr val="264A92"/>
                </a:solidFill>
              </a:rPr>
              <a:t>předání</a:t>
            </a:r>
            <a:r>
              <a:rPr lang="en-US" sz="2600" dirty="0">
                <a:solidFill>
                  <a:srgbClr val="264A92"/>
                </a:solidFill>
              </a:rPr>
              <a:t> </a:t>
            </a:r>
            <a:r>
              <a:rPr lang="en-US" sz="2600" dirty="0" err="1">
                <a:solidFill>
                  <a:srgbClr val="264A92"/>
                </a:solidFill>
              </a:rPr>
              <a:t>ocenění</a:t>
            </a:r>
            <a:endParaRPr lang="en-US" sz="2600" dirty="0">
              <a:solidFill>
                <a:srgbClr val="264A92"/>
              </a:solidFill>
            </a:endParaRPr>
          </a:p>
          <a:p>
            <a:pPr marL="0" indent="0">
              <a:buNone/>
            </a:pPr>
            <a:r>
              <a:rPr lang="en-US" sz="2600" dirty="0">
                <a:solidFill>
                  <a:srgbClr val="264A92"/>
                </a:solidFill>
              </a:rPr>
              <a:t>21:25 </a:t>
            </a:r>
            <a:r>
              <a:rPr lang="en-US" sz="2600" dirty="0" err="1">
                <a:solidFill>
                  <a:srgbClr val="264A92"/>
                </a:solidFill>
              </a:rPr>
              <a:t>Jazzový</a:t>
            </a:r>
            <a:r>
              <a:rPr lang="en-US" sz="2600" dirty="0">
                <a:solidFill>
                  <a:srgbClr val="264A92"/>
                </a:solidFill>
              </a:rPr>
              <a:t> orchestra</a:t>
            </a:r>
          </a:p>
          <a:p>
            <a:pPr marL="0" indent="0">
              <a:buNone/>
            </a:pPr>
            <a:r>
              <a:rPr lang="en-US" sz="2600" dirty="0">
                <a:solidFill>
                  <a:srgbClr val="264A92"/>
                </a:solidFill>
              </a:rPr>
              <a:t>00:00 </a:t>
            </a:r>
            <a:r>
              <a:rPr lang="en-US" sz="2600" dirty="0" err="1">
                <a:solidFill>
                  <a:srgbClr val="264A92"/>
                </a:solidFill>
              </a:rPr>
              <a:t>Konec</a:t>
            </a:r>
            <a:r>
              <a:rPr lang="en-US" sz="2600" dirty="0">
                <a:solidFill>
                  <a:srgbClr val="264A92"/>
                </a:solidFill>
              </a:rPr>
              <a:t> </a:t>
            </a:r>
          </a:p>
        </p:txBody>
      </p:sp>
      <p:pic>
        <p:nvPicPr>
          <p:cNvPr id="4" name="Picture 3" descr="A picture containing text, font, screenshot, logo&#10;&#10;Description automatically generated">
            <a:extLst>
              <a:ext uri="{FF2B5EF4-FFF2-40B4-BE49-F238E27FC236}">
                <a16:creationId xmlns:a16="http://schemas.microsoft.com/office/drawing/2014/main" id="{E67F4B03-8D2A-C7C4-66CE-882BCF60C5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6179" y="364851"/>
            <a:ext cx="5119642" cy="1393306"/>
          </a:xfrm>
          <a:prstGeom prst="rect">
            <a:avLst/>
          </a:prstGeom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3A6538B7-93C8-A068-2344-6F4A1E17998A}"/>
              </a:ext>
            </a:extLst>
          </p:cNvPr>
          <p:cNvSpPr txBox="1">
            <a:spLocks/>
          </p:cNvSpPr>
          <p:nvPr/>
        </p:nvSpPr>
        <p:spPr>
          <a:xfrm>
            <a:off x="838200" y="1758157"/>
            <a:ext cx="10515600" cy="8954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6000" dirty="0" err="1">
                <a:solidFill>
                  <a:srgbClr val="264A92"/>
                </a:solidFill>
              </a:rPr>
              <a:t>Galavečer</a:t>
            </a:r>
            <a:endParaRPr lang="en-US" sz="6000" dirty="0">
              <a:solidFill>
                <a:srgbClr val="264A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806800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AF66CA-3BD8-796D-D355-C308F09C1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229" y="3013526"/>
            <a:ext cx="10661542" cy="8309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 err="1">
                <a:solidFill>
                  <a:srgbClr val="264A92"/>
                </a:solidFill>
              </a:rPr>
              <a:t>Závěr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pracovní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části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konference</a:t>
            </a:r>
            <a:endParaRPr lang="en-US" sz="4800" dirty="0">
              <a:solidFill>
                <a:srgbClr val="264A92"/>
              </a:solidFill>
            </a:endParaRPr>
          </a:p>
        </p:txBody>
      </p:sp>
      <p:pic>
        <p:nvPicPr>
          <p:cNvPr id="4" name="Picture 3" descr="A picture containing text, font, screenshot, logo&#10;&#10;Description automatically generated">
            <a:extLst>
              <a:ext uri="{FF2B5EF4-FFF2-40B4-BE49-F238E27FC236}">
                <a16:creationId xmlns:a16="http://schemas.microsoft.com/office/drawing/2014/main" id="{E67F4B03-8D2A-C7C4-66CE-882BCF60C5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6179" y="364851"/>
            <a:ext cx="5119642" cy="1393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514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AF66CA-3BD8-796D-D355-C308F09C1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61652"/>
            <a:ext cx="10515600" cy="73469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cs-CZ" sz="4800" dirty="0">
                <a:solidFill>
                  <a:srgbClr val="264A92"/>
                </a:solidFill>
              </a:rPr>
              <a:t>Zdravice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hostů</a:t>
            </a:r>
            <a:endParaRPr lang="en-US" sz="4800" dirty="0">
              <a:solidFill>
                <a:srgbClr val="264A92"/>
              </a:solidFill>
            </a:endParaRPr>
          </a:p>
        </p:txBody>
      </p:sp>
      <p:pic>
        <p:nvPicPr>
          <p:cNvPr id="4" name="Picture 3" descr="A picture containing text, font, screenshot, logo&#10;&#10;Description automatically generated">
            <a:extLst>
              <a:ext uri="{FF2B5EF4-FFF2-40B4-BE49-F238E27FC236}">
                <a16:creationId xmlns:a16="http://schemas.microsoft.com/office/drawing/2014/main" id="{E67F4B03-8D2A-C7C4-66CE-882BCF60C5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6179" y="364851"/>
            <a:ext cx="5119642" cy="1393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5530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AF66CA-3BD8-796D-D355-C308F09C1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13012"/>
            <a:ext cx="10515600" cy="18319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 err="1">
                <a:solidFill>
                  <a:srgbClr val="264A92"/>
                </a:solidFill>
              </a:rPr>
              <a:t>Kontrola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přítomnosti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delegátů</a:t>
            </a:r>
            <a:r>
              <a:rPr lang="en-US" sz="4800" dirty="0">
                <a:solidFill>
                  <a:srgbClr val="264A92"/>
                </a:solidFill>
              </a:rPr>
              <a:t> a </a:t>
            </a:r>
            <a:r>
              <a:rPr lang="en-US" sz="4800" dirty="0" err="1">
                <a:solidFill>
                  <a:srgbClr val="264A92"/>
                </a:solidFill>
              </a:rPr>
              <a:t>usnášeníschopnosti</a:t>
            </a:r>
            <a:endParaRPr lang="en-US" sz="4800" dirty="0">
              <a:solidFill>
                <a:srgbClr val="264A92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en-US" sz="2600" dirty="0">
              <a:solidFill>
                <a:srgbClr val="264A92"/>
              </a:solidFill>
            </a:endParaRPr>
          </a:p>
        </p:txBody>
      </p:sp>
      <p:pic>
        <p:nvPicPr>
          <p:cNvPr id="4" name="Picture 3" descr="A picture containing text, font, screenshot, logo&#10;&#10;Description automatically generated">
            <a:extLst>
              <a:ext uri="{FF2B5EF4-FFF2-40B4-BE49-F238E27FC236}">
                <a16:creationId xmlns:a16="http://schemas.microsoft.com/office/drawing/2014/main" id="{E67F4B03-8D2A-C7C4-66CE-882BCF60C5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6179" y="364851"/>
            <a:ext cx="5119642" cy="1393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4499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AF66CA-3BD8-796D-D355-C308F09C1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78435"/>
            <a:ext cx="10515600" cy="22459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 err="1">
                <a:solidFill>
                  <a:srgbClr val="264A92"/>
                </a:solidFill>
              </a:rPr>
              <a:t>Hlasování</a:t>
            </a:r>
            <a:r>
              <a:rPr lang="en-US" sz="4800" dirty="0">
                <a:solidFill>
                  <a:srgbClr val="264A92"/>
                </a:solidFill>
              </a:rPr>
              <a:t> o </a:t>
            </a:r>
            <a:r>
              <a:rPr lang="en-US" sz="4800" dirty="0" err="1">
                <a:solidFill>
                  <a:srgbClr val="264A92"/>
                </a:solidFill>
              </a:rPr>
              <a:t>návrhu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na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složení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mandátové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komise</a:t>
            </a:r>
            <a:r>
              <a:rPr lang="en-US" sz="4800" dirty="0">
                <a:solidFill>
                  <a:srgbClr val="264A92"/>
                </a:solidFill>
              </a:rPr>
              <a:t>, </a:t>
            </a:r>
            <a:r>
              <a:rPr lang="en-US" sz="4800" dirty="0" err="1">
                <a:solidFill>
                  <a:srgbClr val="264A92"/>
                </a:solidFill>
              </a:rPr>
              <a:t>návrhové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komise</a:t>
            </a:r>
            <a:r>
              <a:rPr lang="en-US" sz="4800" dirty="0">
                <a:solidFill>
                  <a:srgbClr val="264A92"/>
                </a:solidFill>
              </a:rPr>
              <a:t> a o </a:t>
            </a:r>
            <a:r>
              <a:rPr lang="en-US" sz="4800" dirty="0" err="1">
                <a:solidFill>
                  <a:srgbClr val="264A92"/>
                </a:solidFill>
              </a:rPr>
              <a:t>ověřovatelích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zápisu</a:t>
            </a:r>
            <a:endParaRPr lang="en-US" sz="6200" dirty="0">
              <a:solidFill>
                <a:srgbClr val="264A92"/>
              </a:solidFill>
            </a:endParaRPr>
          </a:p>
          <a:p>
            <a:pPr marL="0" indent="0" algn="ctr">
              <a:buNone/>
            </a:pPr>
            <a:endParaRPr lang="en-US" sz="6200" dirty="0">
              <a:solidFill>
                <a:srgbClr val="264A92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en-US" sz="2600" dirty="0">
              <a:solidFill>
                <a:srgbClr val="264A92"/>
              </a:solidFill>
            </a:endParaRPr>
          </a:p>
        </p:txBody>
      </p:sp>
      <p:pic>
        <p:nvPicPr>
          <p:cNvPr id="4" name="Picture 3" descr="A picture containing text, font, screenshot, logo&#10;&#10;Description automatically generated">
            <a:extLst>
              <a:ext uri="{FF2B5EF4-FFF2-40B4-BE49-F238E27FC236}">
                <a16:creationId xmlns:a16="http://schemas.microsoft.com/office/drawing/2014/main" id="{E67F4B03-8D2A-C7C4-66CE-882BCF60C5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6179" y="364851"/>
            <a:ext cx="5119642" cy="1393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73150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AF66CA-3BD8-796D-D355-C308F09C1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1786"/>
            <a:ext cx="10515600" cy="371471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 err="1">
                <a:solidFill>
                  <a:srgbClr val="264A92"/>
                </a:solidFill>
              </a:rPr>
              <a:t>Mandátová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komise</a:t>
            </a:r>
            <a:r>
              <a:rPr lang="en-US" sz="4800" dirty="0">
                <a:solidFill>
                  <a:srgbClr val="264A92"/>
                </a:solidFill>
              </a:rPr>
              <a:t>:</a:t>
            </a:r>
          </a:p>
          <a:p>
            <a:pPr marL="0" indent="0" algn="ctr">
              <a:buNone/>
            </a:pPr>
            <a:r>
              <a:rPr lang="en-US" sz="4800" dirty="0">
                <a:solidFill>
                  <a:srgbClr val="264A92"/>
                </a:solidFill>
              </a:rPr>
              <a:t>Juraj Píš, RC Praha </a:t>
            </a:r>
            <a:r>
              <a:rPr lang="en-US" sz="4800" dirty="0" err="1">
                <a:solidFill>
                  <a:srgbClr val="264A92"/>
                </a:solidFill>
              </a:rPr>
              <a:t>Staré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Město</a:t>
            </a:r>
            <a:endParaRPr lang="en-US" sz="4800" dirty="0">
              <a:solidFill>
                <a:srgbClr val="264A92"/>
              </a:solidFill>
            </a:endParaRPr>
          </a:p>
          <a:p>
            <a:pPr marL="0" indent="0" algn="ctr">
              <a:buNone/>
            </a:pPr>
            <a:r>
              <a:rPr lang="en-US" sz="4800" dirty="0">
                <a:solidFill>
                  <a:srgbClr val="264A92"/>
                </a:solidFill>
              </a:rPr>
              <a:t>Vojtěch Školník, RC </a:t>
            </a:r>
            <a:r>
              <a:rPr lang="en-US" sz="4800" dirty="0" err="1">
                <a:solidFill>
                  <a:srgbClr val="264A92"/>
                </a:solidFill>
              </a:rPr>
              <a:t>Broumov</a:t>
            </a:r>
            <a:endParaRPr lang="en-US" sz="4800" dirty="0">
              <a:solidFill>
                <a:srgbClr val="264A92"/>
              </a:solidFill>
            </a:endParaRPr>
          </a:p>
          <a:p>
            <a:pPr marL="0" indent="0" algn="ctr">
              <a:buNone/>
            </a:pPr>
            <a:r>
              <a:rPr lang="en-US" sz="4800" dirty="0">
                <a:solidFill>
                  <a:srgbClr val="264A92"/>
                </a:solidFill>
              </a:rPr>
              <a:t>Jan Rezek, RC Praha </a:t>
            </a:r>
            <a:r>
              <a:rPr lang="en-US" sz="4800" dirty="0" err="1">
                <a:solidFill>
                  <a:srgbClr val="264A92"/>
                </a:solidFill>
              </a:rPr>
              <a:t>Staré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Město</a:t>
            </a:r>
            <a:endParaRPr lang="en-US" sz="4800" dirty="0">
              <a:solidFill>
                <a:srgbClr val="264A92"/>
              </a:solidFill>
            </a:endParaRPr>
          </a:p>
          <a:p>
            <a:pPr marL="0" indent="0" algn="ctr">
              <a:buNone/>
            </a:pPr>
            <a:endParaRPr lang="en-US" sz="6200" dirty="0">
              <a:solidFill>
                <a:srgbClr val="264A92"/>
              </a:solidFill>
            </a:endParaRPr>
          </a:p>
          <a:p>
            <a:pPr marL="0" indent="0" algn="ctr">
              <a:buNone/>
            </a:pPr>
            <a:endParaRPr lang="en-US" sz="6200" dirty="0">
              <a:solidFill>
                <a:srgbClr val="264A92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en-US" sz="2600" dirty="0">
              <a:solidFill>
                <a:srgbClr val="264A92"/>
              </a:solidFill>
            </a:endParaRPr>
          </a:p>
        </p:txBody>
      </p:sp>
      <p:pic>
        <p:nvPicPr>
          <p:cNvPr id="4" name="Picture 3" descr="A picture containing text, font, screenshot, logo&#10;&#10;Description automatically generated">
            <a:extLst>
              <a:ext uri="{FF2B5EF4-FFF2-40B4-BE49-F238E27FC236}">
                <a16:creationId xmlns:a16="http://schemas.microsoft.com/office/drawing/2014/main" id="{E67F4B03-8D2A-C7C4-66CE-882BCF60C5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6179" y="364851"/>
            <a:ext cx="5119642" cy="1393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32276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AF66CA-3BD8-796D-D355-C308F09C1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3167"/>
            <a:ext cx="10515600" cy="348761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 err="1">
                <a:solidFill>
                  <a:srgbClr val="264A92"/>
                </a:solidFill>
              </a:rPr>
              <a:t>Návrhová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Komise</a:t>
            </a:r>
            <a:r>
              <a:rPr lang="en-US" sz="4800" dirty="0">
                <a:solidFill>
                  <a:srgbClr val="264A92"/>
                </a:solidFill>
              </a:rPr>
              <a:t>:</a:t>
            </a:r>
          </a:p>
          <a:p>
            <a:pPr marL="0" indent="0" algn="ctr">
              <a:buNone/>
            </a:pPr>
            <a:r>
              <a:rPr lang="en-US" sz="4800" dirty="0">
                <a:solidFill>
                  <a:srgbClr val="264A92"/>
                </a:solidFill>
              </a:rPr>
              <a:t>Vojtěch </a:t>
            </a:r>
            <a:r>
              <a:rPr lang="en-US" sz="4800" dirty="0" err="1">
                <a:solidFill>
                  <a:srgbClr val="264A92"/>
                </a:solidFill>
              </a:rPr>
              <a:t>Jaroš</a:t>
            </a:r>
            <a:r>
              <a:rPr lang="en-US" sz="4800" dirty="0">
                <a:solidFill>
                  <a:srgbClr val="264A92"/>
                </a:solidFill>
              </a:rPr>
              <a:t>, RC </a:t>
            </a:r>
            <a:r>
              <a:rPr lang="en-US" sz="4800" dirty="0" err="1">
                <a:solidFill>
                  <a:srgbClr val="264A92"/>
                </a:solidFill>
              </a:rPr>
              <a:t>Znojmo</a:t>
            </a:r>
            <a:endParaRPr lang="en-US" sz="4800" dirty="0">
              <a:solidFill>
                <a:srgbClr val="264A92"/>
              </a:solidFill>
            </a:endParaRPr>
          </a:p>
          <a:p>
            <a:pPr marL="0" indent="0" algn="ctr">
              <a:buNone/>
            </a:pPr>
            <a:r>
              <a:rPr lang="en-US" sz="4800" dirty="0">
                <a:solidFill>
                  <a:srgbClr val="264A92"/>
                </a:solidFill>
              </a:rPr>
              <a:t>Ilja Chocholouš, RC Praha City</a:t>
            </a:r>
          </a:p>
          <a:p>
            <a:pPr marL="0" indent="0" algn="ctr">
              <a:buNone/>
            </a:pPr>
            <a:r>
              <a:rPr lang="en-US" sz="4800" dirty="0">
                <a:solidFill>
                  <a:srgbClr val="264A92"/>
                </a:solidFill>
              </a:rPr>
              <a:t>Beata </a:t>
            </a:r>
            <a:r>
              <a:rPr lang="en-US" sz="4800" dirty="0" err="1">
                <a:solidFill>
                  <a:srgbClr val="264A92"/>
                </a:solidFill>
              </a:rPr>
              <a:t>Murková</a:t>
            </a:r>
            <a:r>
              <a:rPr lang="en-US" sz="4800" dirty="0">
                <a:solidFill>
                  <a:srgbClr val="264A92"/>
                </a:solidFill>
              </a:rPr>
              <a:t>, RC </a:t>
            </a:r>
            <a:r>
              <a:rPr lang="en-US" sz="4800" dirty="0" err="1">
                <a:solidFill>
                  <a:srgbClr val="264A92"/>
                </a:solidFill>
              </a:rPr>
              <a:t>Rožňava</a:t>
            </a:r>
            <a:endParaRPr lang="en-US" sz="4800" dirty="0">
              <a:solidFill>
                <a:srgbClr val="264A92"/>
              </a:solidFill>
            </a:endParaRPr>
          </a:p>
          <a:p>
            <a:pPr marL="0" indent="0" algn="ctr">
              <a:buNone/>
            </a:pPr>
            <a:endParaRPr lang="en-US" sz="6200" dirty="0">
              <a:solidFill>
                <a:srgbClr val="264A92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en-US" sz="2600" dirty="0">
              <a:solidFill>
                <a:srgbClr val="264A92"/>
              </a:solidFill>
            </a:endParaRPr>
          </a:p>
        </p:txBody>
      </p:sp>
      <p:pic>
        <p:nvPicPr>
          <p:cNvPr id="4" name="Picture 3" descr="A picture containing text, font, screenshot, logo&#10;&#10;Description automatically generated">
            <a:extLst>
              <a:ext uri="{FF2B5EF4-FFF2-40B4-BE49-F238E27FC236}">
                <a16:creationId xmlns:a16="http://schemas.microsoft.com/office/drawing/2014/main" id="{E67F4B03-8D2A-C7C4-66CE-882BCF60C5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6179" y="364851"/>
            <a:ext cx="5119642" cy="1393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07049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AF66CA-3BD8-796D-D355-C308F09C1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78435"/>
            <a:ext cx="10515600" cy="22459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 err="1">
                <a:solidFill>
                  <a:srgbClr val="264A92"/>
                </a:solidFill>
              </a:rPr>
              <a:t>Ověřovatel</a:t>
            </a:r>
            <a:r>
              <a:rPr lang="en-US" sz="4800" dirty="0">
                <a:solidFill>
                  <a:srgbClr val="264A92"/>
                </a:solidFill>
              </a:rPr>
              <a:t> </a:t>
            </a:r>
            <a:r>
              <a:rPr lang="en-US" sz="4800" dirty="0" err="1">
                <a:solidFill>
                  <a:srgbClr val="264A92"/>
                </a:solidFill>
              </a:rPr>
              <a:t>zápisu</a:t>
            </a:r>
            <a:r>
              <a:rPr lang="en-US" sz="4800" dirty="0">
                <a:solidFill>
                  <a:srgbClr val="264A92"/>
                </a:solidFill>
              </a:rPr>
              <a:t>:</a:t>
            </a:r>
          </a:p>
          <a:p>
            <a:pPr marL="0" indent="0" algn="ctr">
              <a:buNone/>
            </a:pPr>
            <a:r>
              <a:rPr lang="en-US" sz="4800" dirty="0">
                <a:solidFill>
                  <a:srgbClr val="264A92"/>
                </a:solidFill>
              </a:rPr>
              <a:t>Petr </a:t>
            </a:r>
            <a:r>
              <a:rPr lang="en-US" sz="4800" dirty="0" err="1">
                <a:solidFill>
                  <a:srgbClr val="264A92"/>
                </a:solidFill>
              </a:rPr>
              <a:t>Javořík</a:t>
            </a:r>
            <a:r>
              <a:rPr lang="en-US" sz="4800" dirty="0">
                <a:solidFill>
                  <a:srgbClr val="264A92"/>
                </a:solidFill>
              </a:rPr>
              <a:t>, RC </a:t>
            </a:r>
            <a:r>
              <a:rPr lang="en-US" sz="4800" dirty="0" err="1">
                <a:solidFill>
                  <a:srgbClr val="264A92"/>
                </a:solidFill>
              </a:rPr>
              <a:t>Poděbrady</a:t>
            </a:r>
            <a:endParaRPr lang="en-US" sz="4800" dirty="0">
              <a:solidFill>
                <a:srgbClr val="264A92"/>
              </a:solidFill>
            </a:endParaRPr>
          </a:p>
          <a:p>
            <a:pPr marL="0" indent="0" algn="ctr">
              <a:buNone/>
            </a:pPr>
            <a:endParaRPr lang="en-US" sz="6200" dirty="0">
              <a:solidFill>
                <a:srgbClr val="264A92"/>
              </a:solidFill>
            </a:endParaRPr>
          </a:p>
          <a:p>
            <a:pPr marL="0" indent="0" algn="ctr">
              <a:buNone/>
            </a:pPr>
            <a:endParaRPr lang="en-US" sz="6200" dirty="0">
              <a:solidFill>
                <a:srgbClr val="264A92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en-US" sz="2600" dirty="0">
              <a:solidFill>
                <a:srgbClr val="264A92"/>
              </a:solidFill>
            </a:endParaRPr>
          </a:p>
        </p:txBody>
      </p:sp>
      <p:pic>
        <p:nvPicPr>
          <p:cNvPr id="4" name="Picture 3" descr="A picture containing text, font, screenshot, logo&#10;&#10;Description automatically generated">
            <a:extLst>
              <a:ext uri="{FF2B5EF4-FFF2-40B4-BE49-F238E27FC236}">
                <a16:creationId xmlns:a16="http://schemas.microsoft.com/office/drawing/2014/main" id="{E67F4B03-8D2A-C7C4-66CE-882BCF60C5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6179" y="364851"/>
            <a:ext cx="5119642" cy="1393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207748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666</TotalTime>
  <Words>554</Words>
  <Application>Microsoft Office PowerPoint</Application>
  <PresentationFormat>Widescreen</PresentationFormat>
  <Paragraphs>59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Píš Juraj</dc:creator>
  <cp:lastModifiedBy>Píš Juraj</cp:lastModifiedBy>
  <cp:revision>1</cp:revision>
  <cp:lastPrinted>2023-05-18T13:16:50Z</cp:lastPrinted>
  <dcterms:created xsi:type="dcterms:W3CDTF">2023-05-18T09:03:25Z</dcterms:created>
  <dcterms:modified xsi:type="dcterms:W3CDTF">2023-05-20T13:19:47Z</dcterms:modified>
</cp:coreProperties>
</file>