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JqhpSrDTyySSNvrRprpEtYgQG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 snapToGrid="0">
      <p:cViewPr varScale="1">
        <p:scale>
          <a:sx n="114" d="100"/>
          <a:sy n="114" d="100"/>
        </p:scale>
        <p:origin x="4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ca7e53d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cca7e53dd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3cca7e53dd5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9e53b8d112b8ef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69e53b8d112b8ef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9e53b8d112b8ef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ca7e53dd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cca7e53dd5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3cca7e53dd5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cdf320ef5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3cdf320ef50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3cdf320ef50_0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df320ef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cdf320ef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3cdf320ef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df320ef5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3cdf320ef5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cdf320ef5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0437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k-SK"/>
          </a:p>
        </p:txBody>
      </p:sp>
      <p:sp>
        <p:nvSpPr>
          <p:cNvPr id="17" name="Google Shape;17;p5"/>
          <p:cNvSpPr/>
          <p:nvPr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dk1">
              <a:alpha val="50196"/>
            </a:schemeClr>
          </a:solidFill>
          <a:ln>
            <a:noFill/>
          </a:ln>
        </p:spPr>
        <p:txBody>
          <a:bodyPr spcFirstLastPara="1" wrap="square" lIns="91425" tIns="2743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303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3038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 sz="2800" b="1">
                <a:solidFill>
                  <a:srgbClr val="33333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0999" y="5878557"/>
            <a:ext cx="1872085" cy="70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3038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/>
              <a:t>DIŠTRIKT 2240 ČESKÁ A SLOVENSKÁ REPUBLIKA</a:t>
            </a:r>
            <a:endParaRPr sz="200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3038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ROTARACT - Filip Maršálek, Daniel Šimek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69458" y="298132"/>
            <a:ext cx="3250925" cy="16322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2146"/>
            <a:ext cx="12202468" cy="5058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564198" y="1625218"/>
            <a:ext cx="580285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PELS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Olomouc 20.-21.3.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212891" y="3864266"/>
            <a:ext cx="3283134" cy="81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9897" y="5237404"/>
            <a:ext cx="2126511" cy="143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296333" y="5297688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Distrikt v číslech 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3038" cy="4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</a:pPr>
            <a:r>
              <a:rPr lang="en-US"/>
              <a:t>13 aktivních klubů 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35435">
            <a:off x="14007076" y="-13443"/>
            <a:ext cx="4338344" cy="179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8960" y="5297712"/>
            <a:ext cx="2037448" cy="137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0949" y="0"/>
            <a:ext cx="8797706" cy="505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ca7e53dd5_0_20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Distrikt v číslech </a:t>
            </a:r>
            <a:endParaRPr/>
          </a:p>
        </p:txBody>
      </p:sp>
      <p:sp>
        <p:nvSpPr>
          <p:cNvPr id="121" name="Google Shape;121;g3cca7e53dd5_0_20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2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</a:pPr>
            <a:endParaRPr/>
          </a:p>
        </p:txBody>
      </p:sp>
      <p:sp>
        <p:nvSpPr>
          <p:cNvPr id="122" name="Google Shape;122;g3cca7e53dd5_0_20"/>
          <p:cNvSpPr/>
          <p:nvPr/>
        </p:nvSpPr>
        <p:spPr>
          <a:xfrm>
            <a:off x="0" y="0"/>
            <a:ext cx="12192000" cy="50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3cca7e53dd5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35435">
            <a:off x="14007076" y="-13444"/>
            <a:ext cx="4338346" cy="179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cca7e53dd5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8960" y="5297712"/>
            <a:ext cx="2037447" cy="137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cca7e53dd5_0_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702" y="-1"/>
            <a:ext cx="9342586" cy="50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cca7e53dd5_0_20"/>
          <p:cNvSpPr txBox="1"/>
          <p:nvPr/>
        </p:nvSpPr>
        <p:spPr>
          <a:xfrm>
            <a:off x="2161875" y="3009900"/>
            <a:ext cx="86730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 		 82 		 105 	 106 	  120 	   127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9e53b8d112b8ef2_9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Brno</a:t>
            </a:r>
            <a:endParaRPr/>
          </a:p>
        </p:txBody>
      </p:sp>
      <p:sp>
        <p:nvSpPr>
          <p:cNvPr id="133" name="Google Shape;133;g69e53b8d112b8ef2_9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2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</a:pPr>
            <a:r>
              <a:rPr lang="en-US"/>
              <a:t>Rotaract Distriktní Konference</a:t>
            </a:r>
            <a:endParaRPr/>
          </a:p>
        </p:txBody>
      </p:sp>
      <p:sp>
        <p:nvSpPr>
          <p:cNvPr id="134" name="Google Shape;134;g69e53b8d112b8ef2_9"/>
          <p:cNvSpPr/>
          <p:nvPr/>
        </p:nvSpPr>
        <p:spPr>
          <a:xfrm>
            <a:off x="0" y="0"/>
            <a:ext cx="12192000" cy="50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69e53b8d112b8ef2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35435">
            <a:off x="14007076" y="-13444"/>
            <a:ext cx="4338346" cy="179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69e53b8d112b8ef2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8960" y="5297712"/>
            <a:ext cx="2037447" cy="137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69e53b8d112b8ef2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10" y="498250"/>
            <a:ext cx="3419796" cy="455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69e53b8d112b8ef2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3325" y="498250"/>
            <a:ext cx="3419799" cy="455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69e53b8d112b8ef2_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7575" y="1881901"/>
            <a:ext cx="2382103" cy="317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69e53b8d112b8ef2_9"/>
          <p:cNvPicPr preferRelativeResize="0"/>
          <p:nvPr/>
        </p:nvPicPr>
        <p:blipFill rotWithShape="1">
          <a:blip r:embed="rId8">
            <a:alphaModFix/>
          </a:blip>
          <a:srcRect t="30555" b="33140"/>
          <a:stretch/>
        </p:blipFill>
        <p:spPr>
          <a:xfrm>
            <a:off x="6978950" y="91486"/>
            <a:ext cx="5143499" cy="24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ca7e53dd5_0_30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DRR aktivity</a:t>
            </a:r>
            <a:endParaRPr/>
          </a:p>
        </p:txBody>
      </p:sp>
      <p:sp>
        <p:nvSpPr>
          <p:cNvPr id="147" name="Google Shape;147;g3cca7e53dd5_0_30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2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</a:pPr>
            <a:r>
              <a:rPr lang="en-US"/>
              <a:t>Prezidentské cally, ROTEX, návštěvy klubů</a:t>
            </a:r>
            <a:endParaRPr/>
          </a:p>
        </p:txBody>
      </p:sp>
      <p:sp>
        <p:nvSpPr>
          <p:cNvPr id="148" name="Google Shape;148;g3cca7e53dd5_0_30"/>
          <p:cNvSpPr/>
          <p:nvPr/>
        </p:nvSpPr>
        <p:spPr>
          <a:xfrm>
            <a:off x="0" y="0"/>
            <a:ext cx="12192000" cy="50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3cca7e53dd5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535435">
            <a:off x="14007076" y="-13444"/>
            <a:ext cx="4338346" cy="179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cca7e53dd5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8960" y="5297712"/>
            <a:ext cx="2037447" cy="137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cca7e53dd5_0_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4071" y="-1"/>
            <a:ext cx="6167922" cy="40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cca7e53dd5_0_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718317"/>
            <a:ext cx="6167924" cy="346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cca7e53dd5_0_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5701" y="-7"/>
            <a:ext cx="3144254" cy="235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df320ef50_0_260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Vybrané akce</a:t>
            </a:r>
            <a:endParaRPr/>
          </a:p>
        </p:txBody>
      </p:sp>
      <p:sp>
        <p:nvSpPr>
          <p:cNvPr id="160" name="Google Shape;160;g3cdf320ef50_0_260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2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</a:pPr>
            <a:r>
              <a:rPr lang="en-US"/>
              <a:t>Rotaract D2240</a:t>
            </a:r>
            <a:endParaRPr/>
          </a:p>
        </p:txBody>
      </p:sp>
      <p:sp>
        <p:nvSpPr>
          <p:cNvPr id="161" name="Google Shape;161;g3cdf320ef50_0_260"/>
          <p:cNvSpPr/>
          <p:nvPr/>
        </p:nvSpPr>
        <p:spPr>
          <a:xfrm>
            <a:off x="0" y="0"/>
            <a:ext cx="12192000" cy="50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3cdf320ef50_0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960" y="5297712"/>
            <a:ext cx="2037447" cy="137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cdf320ef50_0_260"/>
          <p:cNvPicPr preferRelativeResize="0"/>
          <p:nvPr/>
        </p:nvPicPr>
        <p:blipFill rotWithShape="1">
          <a:blip r:embed="rId4">
            <a:alphaModFix/>
          </a:blip>
          <a:srcRect l="20411" t="19766" r="7031" b="11025"/>
          <a:stretch/>
        </p:blipFill>
        <p:spPr>
          <a:xfrm>
            <a:off x="9942085" y="2630652"/>
            <a:ext cx="2037450" cy="221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cdf320ef50_0_260"/>
          <p:cNvPicPr preferRelativeResize="0"/>
          <p:nvPr/>
        </p:nvPicPr>
        <p:blipFill rotWithShape="1">
          <a:blip r:embed="rId5">
            <a:alphaModFix/>
          </a:blip>
          <a:srcRect l="21624" t="20812" r="8416" b="11943"/>
          <a:stretch/>
        </p:blipFill>
        <p:spPr>
          <a:xfrm>
            <a:off x="9953895" y="211166"/>
            <a:ext cx="2013849" cy="224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cdf320ef50_0_260"/>
          <p:cNvPicPr preferRelativeResize="0"/>
          <p:nvPr/>
        </p:nvPicPr>
        <p:blipFill rotWithShape="1">
          <a:blip r:embed="rId6">
            <a:alphaModFix/>
          </a:blip>
          <a:srcRect l="20449" t="22111" r="7851" b="11887"/>
          <a:stretch/>
        </p:blipFill>
        <p:spPr>
          <a:xfrm>
            <a:off x="7476322" y="227906"/>
            <a:ext cx="2037450" cy="221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cdf320ef50_0_260"/>
          <p:cNvPicPr preferRelativeResize="0"/>
          <p:nvPr/>
        </p:nvPicPr>
        <p:blipFill rotWithShape="1">
          <a:blip r:embed="rId7">
            <a:alphaModFix/>
          </a:blip>
          <a:srcRect l="21602" t="20366" r="7826" b="11883"/>
          <a:stretch/>
        </p:blipFill>
        <p:spPr>
          <a:xfrm>
            <a:off x="5109193" y="216205"/>
            <a:ext cx="2013849" cy="223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cdf320ef50_0_260"/>
          <p:cNvPicPr preferRelativeResize="0"/>
          <p:nvPr/>
        </p:nvPicPr>
        <p:blipFill rotWithShape="1">
          <a:blip r:embed="rId8">
            <a:alphaModFix/>
          </a:blip>
          <a:srcRect l="16220" t="24006"/>
          <a:stretch/>
        </p:blipFill>
        <p:spPr>
          <a:xfrm>
            <a:off x="5097386" y="2636990"/>
            <a:ext cx="2037450" cy="219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cdf320ef50_0_260"/>
          <p:cNvPicPr preferRelativeResize="0"/>
          <p:nvPr/>
        </p:nvPicPr>
        <p:blipFill rotWithShape="1">
          <a:blip r:embed="rId9">
            <a:alphaModFix/>
          </a:blip>
          <a:srcRect l="20551" t="20114" r="7314" b="11886"/>
          <a:stretch/>
        </p:blipFill>
        <p:spPr>
          <a:xfrm>
            <a:off x="7488110" y="2648152"/>
            <a:ext cx="2013849" cy="221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cdf320ef50_0_260"/>
          <p:cNvPicPr preferRelativeResize="0"/>
          <p:nvPr/>
        </p:nvPicPr>
        <p:blipFill rotWithShape="1">
          <a:blip r:embed="rId10">
            <a:alphaModFix/>
          </a:blip>
          <a:srcRect l="20840" t="20412" r="8469" b="11888"/>
          <a:stretch/>
        </p:blipFill>
        <p:spPr>
          <a:xfrm>
            <a:off x="2675045" y="207606"/>
            <a:ext cx="2037450" cy="22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cdf320ef50_0_260"/>
          <p:cNvPicPr preferRelativeResize="0"/>
          <p:nvPr/>
        </p:nvPicPr>
        <p:blipFill rotWithShape="1">
          <a:blip r:embed="rId11">
            <a:alphaModFix/>
          </a:blip>
          <a:srcRect l="20429" t="19925" r="6844" b="11885"/>
          <a:stretch/>
        </p:blipFill>
        <p:spPr>
          <a:xfrm>
            <a:off x="2686847" y="2648176"/>
            <a:ext cx="2013849" cy="218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cdf320ef50_0_260"/>
          <p:cNvPicPr preferRelativeResize="0"/>
          <p:nvPr/>
        </p:nvPicPr>
        <p:blipFill rotWithShape="1">
          <a:blip r:embed="rId12">
            <a:alphaModFix/>
          </a:blip>
          <a:srcRect l="20733" t="23481" r="8480" b="12136"/>
          <a:stretch/>
        </p:blipFill>
        <p:spPr>
          <a:xfrm>
            <a:off x="183836" y="2615304"/>
            <a:ext cx="2106302" cy="224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cdf320ef50_0_260"/>
          <p:cNvPicPr preferRelativeResize="0"/>
          <p:nvPr/>
        </p:nvPicPr>
        <p:blipFill rotWithShape="1">
          <a:blip r:embed="rId13">
            <a:alphaModFix/>
          </a:blip>
          <a:srcRect l="22226" t="21145" r="9323" b="12796"/>
          <a:stretch/>
        </p:blipFill>
        <p:spPr>
          <a:xfrm>
            <a:off x="230073" y="207606"/>
            <a:ext cx="2013846" cy="22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df320ef50_0_0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Daniel Šimek</a:t>
            </a:r>
            <a:endParaRPr/>
          </a:p>
        </p:txBody>
      </p:sp>
      <p:sp>
        <p:nvSpPr>
          <p:cNvPr id="179" name="Google Shape;179;g3cdf320ef50_0_0"/>
          <p:cNvSpPr txBox="1">
            <a:spLocks noGrp="1"/>
          </p:cNvSpPr>
          <p:nvPr>
            <p:ph type="subTitle" idx="3"/>
          </p:nvPr>
        </p:nvSpPr>
        <p:spPr>
          <a:xfrm>
            <a:off x="296333" y="6042779"/>
            <a:ext cx="9732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lang="en-US"/>
              <a:t>DRRE 2026-2027</a:t>
            </a:r>
            <a:endParaRPr/>
          </a:p>
        </p:txBody>
      </p:sp>
      <p:sp>
        <p:nvSpPr>
          <p:cNvPr id="180" name="Google Shape;180;g3cdf320ef50_0_0"/>
          <p:cNvSpPr/>
          <p:nvPr/>
        </p:nvSpPr>
        <p:spPr>
          <a:xfrm>
            <a:off x="0" y="0"/>
            <a:ext cx="12192000" cy="50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cdf320ef5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960" y="5297712"/>
            <a:ext cx="2037447" cy="137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cdf320ef5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500" y="312750"/>
            <a:ext cx="3562724" cy="44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cdf320ef50_0_0"/>
          <p:cNvSpPr txBox="1"/>
          <p:nvPr/>
        </p:nvSpPr>
        <p:spPr>
          <a:xfrm>
            <a:off x="4346575" y="1449300"/>
            <a:ext cx="7464900" cy="21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Rotaract Club Hradec Králové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člen od roku 2021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Prezident pro období 2023-2026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Účast a organizace mnoho projektů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účast na konferencích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Úzká spolupráce s Rotary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df320ef50_0_12"/>
          <p:cNvSpPr txBox="1">
            <a:spLocks noGrp="1"/>
          </p:cNvSpPr>
          <p:nvPr>
            <p:ph type="body" idx="1"/>
          </p:nvPr>
        </p:nvSpPr>
        <p:spPr>
          <a:xfrm>
            <a:off x="296333" y="5297713"/>
            <a:ext cx="9732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Plán DRRE 2026-2027</a:t>
            </a:r>
            <a:endParaRPr/>
          </a:p>
        </p:txBody>
      </p:sp>
      <p:sp>
        <p:nvSpPr>
          <p:cNvPr id="190" name="Google Shape;190;g3cdf320ef50_0_12"/>
          <p:cNvSpPr/>
          <p:nvPr/>
        </p:nvSpPr>
        <p:spPr>
          <a:xfrm>
            <a:off x="0" y="0"/>
            <a:ext cx="12192000" cy="50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3cdf320ef50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960" y="5297712"/>
            <a:ext cx="2037447" cy="137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cdf320ef50_0_12"/>
          <p:cNvSpPr/>
          <p:nvPr/>
        </p:nvSpPr>
        <p:spPr>
          <a:xfrm rot="-3279814">
            <a:off x="8309754" y="1805336"/>
            <a:ext cx="1459603" cy="1456604"/>
          </a:xfrm>
          <a:prstGeom prst="ellipse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100825" tIns="50400" rIns="100825" bIns="50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g3cdf320ef50_0_12"/>
          <p:cNvGrpSpPr/>
          <p:nvPr/>
        </p:nvGrpSpPr>
        <p:grpSpPr>
          <a:xfrm>
            <a:off x="8617097" y="1378864"/>
            <a:ext cx="3262583" cy="3637418"/>
            <a:chOff x="4184863" y="1520198"/>
            <a:chExt cx="2958454" cy="3298348"/>
          </a:xfrm>
        </p:grpSpPr>
        <p:sp>
          <p:nvSpPr>
            <p:cNvPr id="194" name="Google Shape;194;g3cdf320ef50_0_12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01B4E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0825" tIns="50400" rIns="100825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3cdf320ef50_0_12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4136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0825" tIns="50400" rIns="100825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g3cdf320ef50_0_12"/>
          <p:cNvGrpSpPr/>
          <p:nvPr/>
        </p:nvGrpSpPr>
        <p:grpSpPr>
          <a:xfrm>
            <a:off x="7153537" y="-376277"/>
            <a:ext cx="3632156" cy="3554231"/>
            <a:chOff x="2857731" y="-71333"/>
            <a:chExt cx="3293577" cy="3222916"/>
          </a:xfrm>
        </p:grpSpPr>
        <p:sp>
          <p:nvSpPr>
            <p:cNvPr id="197" name="Google Shape;197;g3cdf320ef50_0_12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01B4E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0825" tIns="50400" rIns="100825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cdf320ef50_0_12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17458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0825" tIns="50400" rIns="100825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g3cdf320ef50_0_12"/>
          <p:cNvGrpSpPr/>
          <p:nvPr/>
        </p:nvGrpSpPr>
        <p:grpSpPr>
          <a:xfrm>
            <a:off x="6163393" y="1560244"/>
            <a:ext cx="3776465" cy="3443248"/>
            <a:chOff x="1959887" y="1684671"/>
            <a:chExt cx="3424433" cy="3122278"/>
          </a:xfrm>
        </p:grpSpPr>
        <p:sp>
          <p:nvSpPr>
            <p:cNvPr id="200" name="Google Shape;200;g3cdf320ef50_0_12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01B4E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0825" tIns="50400" rIns="100825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cdf320ef50_0_12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F7A81B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00825" tIns="50400" rIns="100825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g3cdf320ef50_0_12" title="Rotary Logo_EN21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3204" y="1038000"/>
            <a:ext cx="1576657" cy="5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cdf320ef50_0_12" title="Rotary Logo_EN21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700000">
            <a:off x="7182776" y="2811981"/>
            <a:ext cx="1737678" cy="57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cdf320ef50_0_12" title="Rotary Logo_EN21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00000">
            <a:off x="8830774" y="2872671"/>
            <a:ext cx="2281122" cy="576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cdf320ef50_0_12"/>
          <p:cNvSpPr txBox="1"/>
          <p:nvPr/>
        </p:nvSpPr>
        <p:spPr>
          <a:xfrm>
            <a:off x="46388" y="1606050"/>
            <a:ext cx="74649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Rotex-Rotaract-Rotary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Spolupráce s lokálními i zahraničními kluby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Rozšiřování členské základny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Rozšíření využívání softwaru, který je zdarma pro NGO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Rotaract web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Macintosh PowerPoint</Application>
  <PresentationFormat>Širokouhlá</PresentationFormat>
  <Paragraphs>35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Christina Covotsou</dc:creator>
  <cp:lastModifiedBy>Ivana Lengová DGE D2240</cp:lastModifiedBy>
  <cp:revision>1</cp:revision>
  <dcterms:created xsi:type="dcterms:W3CDTF">2022-10-13T07:08:23Z</dcterms:created>
  <dcterms:modified xsi:type="dcterms:W3CDTF">2026-03-15T16:30:46Z</dcterms:modified>
</cp:coreProperties>
</file>