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1357" r:id="rId3"/>
    <p:sldId id="1390" r:id="rId4"/>
    <p:sldId id="1391" r:id="rId5"/>
    <p:sldId id="1393" r:id="rId6"/>
    <p:sldId id="1394" r:id="rId7"/>
    <p:sldId id="1395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8D3DD-5A7D-4100-B0A3-FBBF27513D86}" v="42" dt="2026-03-14T19:26:25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08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0" y="7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1FBB1-968A-4998-A6BA-86D7D3AC4B3E}" type="datetimeFigureOut">
              <a:rPr lang="en-US" smtClean="0"/>
              <a:t>3/15/26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7C851-4B6B-4B70-A8AC-D84D3677F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D45C8-A3E5-DB78-C9C9-E62E9CE5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79CFFA-2735-565B-574E-EDDBEC3B4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0790F-D642-EF4E-1FD8-3E8C31B7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BBCDE-00C2-0A51-7DD1-6CDE53309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2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34CE3-68BF-1EF3-C153-A80FE71F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0E543-0E4B-BF08-2064-8DC84C42E4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6B81F-B81C-AF9A-F88C-43F915D18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19EF-14B4-A58A-24A6-F23AA3A6B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A20CB-46E7-EC8E-5888-032A03E3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DF2DA-9B93-6456-F4F3-6C48D8EF9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CD993-C471-27E2-EBF6-5966F29E9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F5361-6B9E-A5EA-570A-A68463F0E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70441-2059-F094-77D7-3C7A572D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7BC2A-5A23-613F-3E85-5EEE03C01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7632C-2E0D-0AAF-C020-4BC253D6F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A24A4-4548-C07B-EF04-75222FAA1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D565-4D42-F570-482A-2F2073897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3B69E6-5180-193C-65B9-007BE179A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1A565-FDF3-952F-BAD5-D9C912DFC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55AFF-38DE-054D-B6A7-709E3161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6C75A-92C2-4349-8E36-65126AACA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CE00-3CAE-4DC8-5D23-BD65056E5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3D8C1-2155-4C52-B291-D53A30EDF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941-9AB6-042D-8D01-7BAF5CA4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7E6B-D614-09A8-746F-BA26AF98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81065-013C-EB45-309B-9E4074C0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7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BD6E-FA43-3CED-1013-4D9DEE01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604E-AB41-CC2F-570A-A93A2D920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06059-952D-6B71-2014-508A26C4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2CD0-B8DA-9F8C-5558-A1295AB8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0E063-95E7-E4A1-3816-0BA17B60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D1D2-0619-F1E3-A480-88DB9E16F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60EC5-8B2D-2BBE-58F8-78693CA0E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F8E6-E304-EA17-8134-110B0BA4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3FB0B-CC0A-9565-20D8-3234B3B9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52A85-9729-F959-1ED7-97025E9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3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934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5DE7-FE20-C407-CBDD-CC3469E5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669D-A21A-CD1E-484B-2E673AAF3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C53CF-AA3D-8342-6695-B77E3679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E6DC8-7869-E54A-300C-110C33B8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155AA-F7D2-3257-3BBE-0184E9E8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407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0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9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7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5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0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92968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3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66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8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5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3103-B886-1FDE-640D-4E0E60E4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8A1FA-C445-1909-C4E0-276C483CB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38E6-A438-BC08-AD0B-438989CC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8DA84-32E7-6A7E-5363-C235E08A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625F-C24F-B4E7-187A-4B0BA580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94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94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64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61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0079-DBA8-EF56-5E0C-233936C0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A847F-2325-B846-35AA-684D5BAE5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10047-911B-C88E-DFF7-07D54993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DA9B-C1C3-A5A7-848A-16A4534D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9CA23-97A9-74B9-3036-9067D414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32AF2-86B8-81F9-5E1E-0C48218F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58C3-5449-499E-DFA2-790F9D38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4F4D5-3291-EB99-E8E6-07F2B2150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7925D-AA4D-1C99-B7D1-FF293BCCC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7CEF3-F88B-D820-1A6E-34FA5AEE0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CD33C-8BD4-8FA4-3321-C324760EF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87942-7B72-5BEF-6DEC-D94311E3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A7B29-A560-24BC-DB51-30508D473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5A7F7-0A01-8E7B-58AD-22F87941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8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4899-B208-8DA7-3DB3-7F2A561C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85F2A-435B-E042-5DC3-CFC98D8C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15AF9-C89C-8349-8028-990FE805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21620-DAF6-3D70-D323-A40421A1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6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14442-7150-BD6B-E853-1E90C5B1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89862-F5F4-425C-1280-616CBDE0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A25A7-B19E-5C4D-EE1F-D601192E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8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F5B5-4A50-9835-847B-E647FD10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5A6E-F22C-EC80-CDD5-1010C85F9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70C3E-6917-3D29-A172-9BB94AA2A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EF56E-37F0-3B05-64B3-7F2ACE4D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D7351-93C8-AC7C-88C2-82494BF6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C2F6B-70EF-467D-EAB1-E5FF1443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540E-1FF0-7CE1-6FEB-7D07903F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C9F37-885E-A680-2592-4A90B4A41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636AE-74E4-72EF-688B-0B62D9B0C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AFD1F-B0F2-21C0-8D1A-4414762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CF864-B416-ADCD-D0F6-72D4AC96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90FA8-390F-E29B-780A-759B5011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8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081EF-9B84-C671-2C62-1523CDB2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A37A-6E8C-B196-2C74-270151BFE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D94E-10BF-7923-1D4A-495F3A9CA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7CEE-9D93-405E-AF64-BDAA9FF0CFA6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0094C-38B8-140B-6041-58A653675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B8795-3D2C-BA0C-05E3-D0949D6D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0FFD-28C5-482F-A4FA-112F8E53F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2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38992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89423-6793-7944-B972-2B1986804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6333" y="5299935"/>
            <a:ext cx="9733038" cy="635000"/>
          </a:xfrm>
        </p:spPr>
        <p:txBody>
          <a:bodyPr>
            <a:normAutofit/>
          </a:bodyPr>
          <a:lstStyle/>
          <a:p>
            <a:r>
              <a:rPr lang="en-US" sz="2000" dirty="0"/>
              <a:t>Di</a:t>
            </a:r>
            <a:r>
              <a:rPr lang="cs-CZ" sz="2000" dirty="0"/>
              <a:t>S</a:t>
            </a:r>
            <a:r>
              <a:rPr lang="en-US" sz="2000" dirty="0" err="1"/>
              <a:t>trikt</a:t>
            </a:r>
            <a:r>
              <a:rPr lang="en-US" sz="2000" dirty="0"/>
              <a:t> 2240 Česká a </a:t>
            </a:r>
            <a:r>
              <a:rPr lang="en-US" sz="2000" dirty="0" err="1"/>
              <a:t>Slovenská</a:t>
            </a:r>
            <a:r>
              <a:rPr lang="en-US" sz="2000" dirty="0"/>
              <a:t> </a:t>
            </a:r>
            <a:r>
              <a:rPr lang="en-US" sz="2000" dirty="0" err="1"/>
              <a:t>republika</a:t>
            </a:r>
            <a:endParaRPr lang="en-US" sz="2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51E5E0E-2AED-1641-81E5-1993EABF65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04083-8AFB-4537-88C7-C764DD9CE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9458" y="298132"/>
            <a:ext cx="3250925" cy="16322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B1C426-314D-499B-B966-35B468F0A216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A0127-1765-4F66-8191-91324579F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202468" cy="505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04659" y="421737"/>
            <a:ext cx="6418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0070C0"/>
                </a:solidFill>
              </a:rPr>
              <a:t>Vize strategického plánu 2027/2028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PELS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Olomouc 20.-21.3.2026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74B750-2454-BF47-2F13-9754325E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897" y="5237404"/>
            <a:ext cx="2126511" cy="143996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0C908A-ACC0-F82B-855E-B529A921F168}"/>
              </a:ext>
            </a:extLst>
          </p:cNvPr>
          <p:cNvSpPr txBox="1"/>
          <p:nvPr/>
        </p:nvSpPr>
        <p:spPr>
          <a:xfrm>
            <a:off x="604659" y="3971769"/>
            <a:ext cx="597416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Theodor Petřík DG 2027/2028</a:t>
            </a:r>
          </a:p>
          <a:p>
            <a:pPr algn="ctr"/>
            <a:endParaRPr lang="cs-CZ" sz="2000" b="1" dirty="0">
              <a:solidFill>
                <a:schemeClr val="bg1"/>
              </a:solidFill>
            </a:endParaRPr>
          </a:p>
          <a:p>
            <a:pPr algn="ctr"/>
            <a:endParaRPr lang="de-AT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96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3A63F-E031-752B-E4DC-77D14A56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F54AA28-3D3F-4FF4-1B9E-B1F23808D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Vize strategického plánu 2027-2028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ACD788-31EC-7C1B-F55F-A6D72E169FEC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Kontinuita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funguje dlouhodobě díky kontinuitě leadershipu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85485F-7729-0F23-C46C-0CE725F1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63C74F7-1201-F20F-6B49-05512CFC5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3070522-32C0-B4DB-6BC1-C577DF732F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152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79DB-98AD-5585-A91F-C7D9C14B7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EC5F0AB-E203-F3E0-C93B-06530A815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Vize strategického plánu 2027-2028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1AC3AD-5FA1-51AD-9055-BFD601E1E89D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STRATEGICKÝ PILÍŘ 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Zatraktivnit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pro veřejnost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Zvýšit viditelnost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cs-CZ" sz="2400" b="1" dirty="0">
                <a:solidFill>
                  <a:srgbClr val="333333"/>
                </a:solidFill>
                <a:latin typeface="Arial" panose="020B0604020202020204"/>
              </a:rPr>
              <a:t>Prezentovat </a:t>
            </a:r>
            <a:r>
              <a:rPr lang="cs-CZ" sz="2400" b="1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b="1" dirty="0">
                <a:solidFill>
                  <a:srgbClr val="333333"/>
                </a:solidFill>
                <a:latin typeface="Arial" panose="020B0604020202020204"/>
              </a:rPr>
              <a:t> jako moderní a otevřenou organizaci – hlubší spolupráce s </a:t>
            </a:r>
            <a:r>
              <a:rPr lang="cs-CZ" sz="2400" b="1" dirty="0" err="1">
                <a:solidFill>
                  <a:srgbClr val="333333"/>
                </a:solidFill>
                <a:latin typeface="Arial" panose="020B0604020202020204"/>
              </a:rPr>
              <a:t>Rotaract</a:t>
            </a: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Aktivně prezentovat konkrétní projekty a jejich dopad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AD2935-1A7A-7B93-2A78-D4EF0BDF4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9A8182A-8C7E-AAF9-C9C1-B57388F3E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9B1D9D5-5013-0AF0-9AD8-19D9DC594B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00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742E-1254-A730-ADEE-D2A8B41D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B34A53D-5825-6362-0EC3-F03F95B653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Vize strategického plánu 2027-2028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E29C3-34AB-F7D7-6FA5-F1FC9235294F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STRATEGICKÝ PILÍŘ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směrem dovnitř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Motivace a aktivity členů - využití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akademie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cs-CZ" sz="2400" b="1" dirty="0" err="1">
                <a:solidFill>
                  <a:srgbClr val="333333"/>
                </a:solidFill>
                <a:latin typeface="Arial" panose="020B0604020202020204"/>
              </a:rPr>
              <a:t>Rotary</a:t>
            </a:r>
            <a:r>
              <a:rPr lang="cs-CZ" sz="2400" b="1" dirty="0">
                <a:solidFill>
                  <a:srgbClr val="333333"/>
                </a:solidFill>
                <a:latin typeface="Arial" panose="020B0604020202020204"/>
              </a:rPr>
              <a:t> jako radost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lang="cs-CZ" sz="2400" b="1" i="1" dirty="0">
                <a:solidFill>
                  <a:srgbClr val="333333"/>
                </a:solidFill>
                <a:latin typeface="Arial" panose="020B0604020202020204"/>
              </a:rPr>
              <a:t>„</a:t>
            </a:r>
            <a:r>
              <a:rPr kumimoji="0" lang="cs-CZ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Rotary</a:t>
            </a:r>
            <a:r>
              <a:rPr kumimoji="0" 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nemá být jen další položkou mezi prací a odpočinkem, má být radostí a inspirací v našem volném čase“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7C22B2-8FDA-DC02-731F-97F7F9109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982CCB1-05BC-6238-7321-3D2E190A7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14DC288-6635-3A0D-3C68-14CDF1CE9F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12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594D9-3997-004D-2DEE-FBC20359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2D2E3D-47DE-5157-5F10-AD64224E6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Vize strategického plánu 2027-2028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1C37C5-B07D-97E1-FB3F-3933E4A49309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SPOLEČNÝ CÍL DISTRIKTU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Motivovaní členové,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viditelné </a:t>
            </a:r>
            <a:r>
              <a:rPr lang="cs-CZ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Rotary</a:t>
            </a: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,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silný distrikt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676EA6-3979-D336-2A86-F618EF6CA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124AB0D-5676-4DFE-C052-742F5F3F1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7F1842A-CDE4-3450-60FC-4914AECE02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065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8D1AD-EA03-4F81-5BF6-FEE97230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9039E26-D1EA-17A8-48A7-9F6E28A1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Vize strategického plánu 2027-2028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2B79D-155C-BAF9-D2CA-8401F75572C3}"/>
              </a:ext>
            </a:extLst>
          </p:cNvPr>
          <p:cNvSpPr/>
          <p:nvPr/>
        </p:nvSpPr>
        <p:spPr>
          <a:xfrm>
            <a:off x="0" y="0"/>
            <a:ext cx="12192000" cy="505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 The best way to find yourself is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lose yourself in the service of others“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Mahatma Gandhi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dirty="0">
              <a:solidFill>
                <a:srgbClr val="333333"/>
              </a:solidFill>
              <a:latin typeface="Arial" panose="020B0604020202020204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Nepokládej si otázku, zda něco lze nebo nelze udělat, polož si ji JAK TO UDĚLAT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AE32F5-4FE4-C527-278F-EDA4DC195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064565">
            <a:off x="14007076" y="-13443"/>
            <a:ext cx="4338344" cy="179832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E08666B-95A7-6070-0018-18FFE3D37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0" y="5352951"/>
            <a:ext cx="2037448" cy="1379655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280822E-59F2-3B03-3085-90F608193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</a:t>
            </a:r>
            <a:r>
              <a:rPr lang="cs-CZ" sz="2800" dirty="0"/>
              <a:t>S</a:t>
            </a:r>
            <a:r>
              <a:rPr lang="en-US" sz="2800" dirty="0" err="1"/>
              <a:t>trikt</a:t>
            </a:r>
            <a:r>
              <a:rPr lang="en-US" sz="2800" dirty="0"/>
              <a:t> 2240 </a:t>
            </a:r>
            <a:r>
              <a:rPr lang="en-US" sz="2800" dirty="0" err="1"/>
              <a:t>Česká</a:t>
            </a:r>
            <a:r>
              <a:rPr lang="en-US" sz="2800" dirty="0"/>
              <a:t> a </a:t>
            </a:r>
            <a:r>
              <a:rPr lang="en-US" sz="2800" dirty="0" err="1"/>
              <a:t>Slovenská</a:t>
            </a:r>
            <a:r>
              <a:rPr lang="en-US" sz="2800" dirty="0"/>
              <a:t> </a:t>
            </a:r>
            <a:r>
              <a:rPr lang="en-US" sz="2800" dirty="0" err="1"/>
              <a:t>republika</a:t>
            </a:r>
            <a:endParaRPr lang="en-US" sz="2800" dirty="0"/>
          </a:p>
          <a:p>
            <a:endParaRPr lang="sk-SK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7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207526"/>
            <a:ext cx="5627077" cy="47355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Teším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na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spoluprác</a:t>
            </a:r>
            <a:r>
              <a:rPr lang="cs-CZ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 s vámi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Obrázok 8">
            <a:extLst>
              <a:ext uri="{FF2B5EF4-FFF2-40B4-BE49-F238E27FC236}">
                <a16:creationId xmlns:a16="http://schemas.microsoft.com/office/drawing/2014/main" id="{358A6962-3293-0A4F-47A0-0E796096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43" y="4861431"/>
            <a:ext cx="2630557" cy="1439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221</Words>
  <Application>Microsoft Macintosh PowerPoint</Application>
  <PresentationFormat>Širokouhlá</PresentationFormat>
  <Paragraphs>54</Paragraphs>
  <Slides>7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here</dc:title>
  <dc:creator>Christina Covotsou</dc:creator>
  <cp:lastModifiedBy>Ivana Lengová DGE D2240</cp:lastModifiedBy>
  <cp:revision>82</cp:revision>
  <dcterms:created xsi:type="dcterms:W3CDTF">2022-10-13T07:08:23Z</dcterms:created>
  <dcterms:modified xsi:type="dcterms:W3CDTF">2026-03-15T16:36:17Z</dcterms:modified>
</cp:coreProperties>
</file>