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4" r:id="rId7"/>
    <p:sldId id="263" r:id="rId8"/>
    <p:sldId id="262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8996A-8802-4D47-91C2-2D0B217C2B10}" type="datetimeFigureOut">
              <a:rPr lang="en-US" smtClean="0"/>
              <a:t>11/23/2014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AC50F-A93F-4AE7-B426-B9518A58ABA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AC50F-A93F-4AE7-B426-B9518A58ABAC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AC50F-A93F-4AE7-B426-B9518A58ABAC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E8CC1C-F8A1-42D4-8BBF-B651B4662F45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C00D09-6665-4FB8-A2A8-F4FFFE10E7A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cap="none" dirty="0" smtClean="0">
                <a:latin typeface="+mn-lt"/>
              </a:rPr>
              <a:t>Mgr. Zaruhi Vardanyan</a:t>
            </a:r>
            <a:br>
              <a:rPr lang="cs-CZ" sz="2800" cap="none" dirty="0" smtClean="0">
                <a:latin typeface="+mn-lt"/>
              </a:rPr>
            </a:br>
            <a:r>
              <a:rPr lang="cs-CZ" sz="2800" cap="none" dirty="0" smtClean="0">
                <a:latin typeface="+mn-lt"/>
              </a:rPr>
              <a:t>Bc. Rostislav Lisník</a:t>
            </a:r>
            <a:endParaRPr lang="cs-CZ" sz="2800" cap="none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4582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8000" b="1" dirty="0" smtClean="0">
                <a:latin typeface="+mj-lt"/>
              </a:rPr>
              <a:t>RETT</a:t>
            </a:r>
            <a:r>
              <a:rPr lang="cs-CZ" sz="8000" b="1" dirty="0" smtClean="0">
                <a:latin typeface="+mj-lt"/>
              </a:rPr>
              <a:t>ŮV SYNDROM</a:t>
            </a:r>
            <a:endParaRPr lang="en-US" sz="8000" b="1" dirty="0" smtClean="0">
              <a:latin typeface="+mj-lt"/>
            </a:endParaRPr>
          </a:p>
          <a:p>
            <a:endParaRPr lang="cs-CZ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Děkuji za pozornost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základní informace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l-PL" sz="2800" b="1" dirty="0" smtClean="0"/>
              <a:t>genetický syndrom - </a:t>
            </a:r>
            <a:r>
              <a:rPr lang="pl-PL" sz="2800" b="1" i="1" dirty="0" smtClean="0"/>
              <a:t>D</a:t>
            </a:r>
            <a:r>
              <a:rPr lang="en-US" sz="2800" b="1" i="1" dirty="0" smtClean="0"/>
              <a:t>r</a:t>
            </a:r>
            <a:r>
              <a:rPr lang="en-US" sz="2800" b="1" i="1" dirty="0" smtClean="0"/>
              <a:t>. Andreas </a:t>
            </a:r>
            <a:r>
              <a:rPr lang="en-US" sz="2800" b="1" i="1" dirty="0" err="1" smtClean="0"/>
              <a:t>Rett</a:t>
            </a:r>
            <a:r>
              <a:rPr lang="cs-CZ" sz="2800" b="1" i="1" dirty="0" smtClean="0"/>
              <a:t> 1966</a:t>
            </a:r>
            <a:endParaRPr lang="pl-PL" sz="2800" b="1" i="1" dirty="0" smtClean="0"/>
          </a:p>
          <a:p>
            <a:pPr>
              <a:buFont typeface="Wingdings" pitchFamily="2" charset="2"/>
              <a:buChar char="q"/>
            </a:pPr>
            <a:endParaRPr lang="pl-PL" sz="2800" b="1" dirty="0" smtClean="0"/>
          </a:p>
          <a:p>
            <a:pPr>
              <a:buFont typeface="Wingdings" pitchFamily="2" charset="2"/>
              <a:buChar char="q"/>
            </a:pPr>
            <a:r>
              <a:rPr lang="pl-PL" sz="2800" b="1" dirty="0" smtClean="0"/>
              <a:t>mutace </a:t>
            </a:r>
            <a:r>
              <a:rPr lang="pl-PL" sz="2800" b="1" dirty="0" smtClean="0"/>
              <a:t>genu je situována na raménku chromozomu X </a:t>
            </a:r>
            <a:endParaRPr lang="pl-PL" sz="2800" b="1" dirty="0" smtClean="0"/>
          </a:p>
          <a:p>
            <a:pPr>
              <a:buFont typeface="Wingdings" pitchFamily="2" charset="2"/>
              <a:buChar char="q"/>
            </a:pPr>
            <a:endParaRPr lang="pl-PL" sz="2800" b="1" dirty="0" smtClean="0"/>
          </a:p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u většiny případů </a:t>
            </a:r>
            <a:r>
              <a:rPr lang="en-US" sz="2800" b="1" dirty="0" smtClean="0"/>
              <a:t>je </a:t>
            </a:r>
            <a:r>
              <a:rPr lang="cs-CZ" sz="2800" b="1" dirty="0" smtClean="0"/>
              <a:t>mutován gen MECP2 (ovlivňuje vývoj mozku, synapsí a dalších proteinů)</a:t>
            </a:r>
            <a:endParaRPr lang="pl-PL" sz="2800" b="1" dirty="0" smtClean="0"/>
          </a:p>
          <a:p>
            <a:pPr>
              <a:buFont typeface="Wingdings" pitchFamily="2" charset="2"/>
              <a:buChar char="q"/>
            </a:pP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rázek 4" descr="Dovnitr_2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167" r="4167"/>
          <a:stretch>
            <a:fillRect/>
          </a:stretch>
        </p:blipFill>
        <p:spPr>
          <a:xfrm>
            <a:off x="4071934" y="285728"/>
            <a:ext cx="4886324" cy="3857652"/>
          </a:xfr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85720" y="428604"/>
            <a:ext cx="5867400" cy="522288"/>
          </a:xfrm>
        </p:spPr>
        <p:txBody>
          <a:bodyPr>
            <a:noAutofit/>
          </a:bodyPr>
          <a:lstStyle/>
          <a:p>
            <a:r>
              <a:rPr lang="cs-CZ" sz="3200" dirty="0" smtClean="0"/>
              <a:t>Výskyt</a:t>
            </a:r>
            <a:endParaRPr lang="cs-CZ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14282" y="1357298"/>
            <a:ext cx="5715040" cy="521497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 1:10 – 15 tis. </a:t>
            </a:r>
          </a:p>
          <a:p>
            <a:pPr>
              <a:buFont typeface="Wingdings" pitchFamily="2" charset="2"/>
              <a:buChar char="q"/>
            </a:pPr>
            <a:endParaRPr lang="cs-CZ" sz="2800" b="1" dirty="0" smtClean="0"/>
          </a:p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 postihnuty jsou dívky</a:t>
            </a:r>
          </a:p>
          <a:p>
            <a:pPr>
              <a:buFont typeface="Wingdings" pitchFamily="2" charset="2"/>
              <a:buChar char="q"/>
            </a:pPr>
            <a:endParaRPr lang="cs-CZ" sz="2800" b="1" dirty="0" smtClean="0"/>
          </a:p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 cca 60 dívek  žije v ČR</a:t>
            </a:r>
          </a:p>
          <a:p>
            <a:pPr>
              <a:buFont typeface="Wingdings" pitchFamily="2" charset="2"/>
              <a:buChar char="q"/>
            </a:pPr>
            <a:endParaRPr lang="cs-CZ" sz="2800" b="1" dirty="0" smtClean="0"/>
          </a:p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 každý rok se narodí 4-6 dívek v ČR</a:t>
            </a:r>
          </a:p>
          <a:p>
            <a:pPr>
              <a:buFont typeface="Wingdings" pitchFamily="2" charset="2"/>
              <a:buChar char="q"/>
            </a:pPr>
            <a:endParaRPr lang="cs-CZ" sz="2800" b="1" dirty="0" smtClean="0"/>
          </a:p>
          <a:p>
            <a:pPr>
              <a:buFont typeface="Wingdings" pitchFamily="2" charset="2"/>
              <a:buChar char="q"/>
            </a:pPr>
            <a:r>
              <a:rPr lang="cs-CZ" sz="2800" b="1" dirty="0" smtClean="0"/>
              <a:t> 1/3 postižených má lehkou formu </a:t>
            </a:r>
            <a:endParaRPr lang="cs-CZ" sz="2800" b="1" dirty="0" smtClean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symptomatologie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REGRESE - 	mezi 6.-18. měsícem života</a:t>
            </a:r>
          </a:p>
          <a:p>
            <a:r>
              <a:rPr lang="cs-CZ" sz="2400" b="1" dirty="0" smtClean="0"/>
              <a:t>MOTORICKÉ PORUCHY</a:t>
            </a:r>
          </a:p>
          <a:p>
            <a:r>
              <a:rPr lang="cs-CZ" sz="2400" b="1" dirty="0" smtClean="0"/>
              <a:t>HYPOTONIE</a:t>
            </a:r>
          </a:p>
          <a:p>
            <a:r>
              <a:rPr lang="cs-CZ" sz="2400" b="1" dirty="0" smtClean="0"/>
              <a:t>MENTÁLNÍ RETARDACE A AUTISMUS</a:t>
            </a:r>
          </a:p>
          <a:p>
            <a:r>
              <a:rPr lang="cs-CZ" sz="2400" b="1" dirty="0" smtClean="0"/>
              <a:t>PORUCHY KOMUNIKACE A EMOCÍ</a:t>
            </a:r>
            <a:endParaRPr lang="cs-CZ" sz="2400" b="1" dirty="0" smtClean="0"/>
          </a:p>
          <a:p>
            <a:r>
              <a:rPr lang="cs-CZ" sz="2400" b="1" dirty="0" smtClean="0"/>
              <a:t>STEREOTYPNÍ POHYBY RUKOU</a:t>
            </a:r>
          </a:p>
          <a:p>
            <a:r>
              <a:rPr lang="cs-CZ" sz="2400" b="1" dirty="0" smtClean="0"/>
              <a:t>EPILEPSIE</a:t>
            </a:r>
          </a:p>
          <a:p>
            <a:r>
              <a:rPr lang="cs-CZ" sz="2400" b="1" dirty="0" smtClean="0"/>
              <a:t>OPOŽDĚNÍ RŮSTU</a:t>
            </a:r>
          </a:p>
          <a:p>
            <a:pPr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hrozba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err="1" smtClean="0"/>
              <a:t>Inaktivita</a:t>
            </a:r>
            <a:endParaRPr lang="cs-CZ" sz="2400" b="1" dirty="0" smtClean="0"/>
          </a:p>
          <a:p>
            <a:r>
              <a:rPr lang="cs-CZ" sz="2400" b="1" dirty="0" smtClean="0"/>
              <a:t>Porucha zpracování potravy a polykání </a:t>
            </a:r>
          </a:p>
          <a:p>
            <a:r>
              <a:rPr lang="cs-CZ" sz="2400" b="1" dirty="0" err="1" smtClean="0"/>
              <a:t>Reflux</a:t>
            </a:r>
            <a:r>
              <a:rPr lang="cs-CZ" sz="2400" b="1" dirty="0" smtClean="0"/>
              <a:t> </a:t>
            </a:r>
          </a:p>
          <a:p>
            <a:r>
              <a:rPr lang="cs-CZ" sz="2400" b="1" dirty="0" smtClean="0"/>
              <a:t>Porucha trávení</a:t>
            </a:r>
          </a:p>
          <a:p>
            <a:r>
              <a:rPr lang="cs-CZ" sz="2400" b="1" dirty="0" smtClean="0"/>
              <a:t>Obezita</a:t>
            </a:r>
          </a:p>
          <a:p>
            <a:r>
              <a:rPr lang="cs-CZ" sz="2400" b="1" dirty="0" smtClean="0"/>
              <a:t>Skolióza</a:t>
            </a:r>
          </a:p>
          <a:p>
            <a:r>
              <a:rPr lang="cs-CZ" sz="2400" b="1" dirty="0" smtClean="0"/>
              <a:t>Odvápnění kostí</a:t>
            </a:r>
          </a:p>
          <a:p>
            <a:r>
              <a:rPr lang="cs-CZ" sz="2400" b="1" dirty="0" smtClean="0"/>
              <a:t>Opakované </a:t>
            </a:r>
            <a:r>
              <a:rPr lang="cs-CZ" sz="2400" b="1" dirty="0" err="1" smtClean="0"/>
              <a:t>infekty</a:t>
            </a:r>
            <a:r>
              <a:rPr lang="cs-CZ" sz="2400" b="1" dirty="0" smtClean="0"/>
              <a:t> dýchacích cest</a:t>
            </a:r>
          </a:p>
          <a:p>
            <a:r>
              <a:rPr lang="cs-CZ" sz="2400" b="1" dirty="0" smtClean="0"/>
              <a:t>I</a:t>
            </a:r>
            <a:r>
              <a:rPr lang="cs-CZ" sz="2400" b="1" dirty="0" smtClean="0"/>
              <a:t>zolace</a:t>
            </a:r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Stela </a:t>
            </a:r>
            <a:r>
              <a:rPr lang="cs-CZ" b="1" dirty="0" err="1" smtClean="0"/>
              <a:t>štrossová</a:t>
            </a:r>
            <a:endParaRPr lang="cs-CZ" dirty="0"/>
          </a:p>
        </p:txBody>
      </p:sp>
      <p:pic>
        <p:nvPicPr>
          <p:cNvPr id="4" name="Zástupný symbol pro obsah 3" descr="10556440_4321464730626_190049326924209688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357298"/>
            <a:ext cx="8088828" cy="47863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Stela </a:t>
            </a:r>
            <a:r>
              <a:rPr lang="cs-CZ" b="1" dirty="0" err="1" smtClean="0"/>
              <a:t>štrossová</a:t>
            </a:r>
            <a:endParaRPr lang="cs-CZ" dirty="0"/>
          </a:p>
        </p:txBody>
      </p:sp>
      <p:pic>
        <p:nvPicPr>
          <p:cNvPr id="4" name="Zástupný symbol pro obsah 3" descr="10314677_4235094731430_136706895638893298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357298"/>
            <a:ext cx="3530247" cy="5003499"/>
          </a:xfrm>
        </p:spPr>
      </p:pic>
      <p:pic>
        <p:nvPicPr>
          <p:cNvPr id="2050" name="Picture 2" descr="C:\-=C=-\-=Zaloha=-\-=fyzio=-\fotky\Stelinka\2014 - 09 Klimky\10694839_4489163322986_1256978810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357298"/>
            <a:ext cx="3500462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Stela </a:t>
            </a:r>
            <a:r>
              <a:rPr lang="cs-CZ" b="1" dirty="0" err="1" smtClean="0"/>
              <a:t>štrossová</a:t>
            </a:r>
            <a:endParaRPr lang="cs-CZ" b="1" dirty="0"/>
          </a:p>
        </p:txBody>
      </p:sp>
      <p:pic>
        <p:nvPicPr>
          <p:cNvPr id="4" name="Zástupný symbol pro obsah 3" descr="10668716_4489163162982_38845365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357298"/>
            <a:ext cx="3394472" cy="4929222"/>
          </a:xfrm>
        </p:spPr>
      </p:pic>
      <p:pic>
        <p:nvPicPr>
          <p:cNvPr id="1026" name="Picture 2" descr="C:\-=C=-\-=Zaloha=-\-=fyzio=-\fotky\Stelinka\2014 - 09 Klimky\10665062_4547266215522_1719441239823302612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357298"/>
            <a:ext cx="3402034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5072130" cy="5214974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"....</a:t>
            </a:r>
            <a:r>
              <a:rPr lang="en-US" sz="2800" b="1" i="1" dirty="0" err="1" smtClean="0"/>
              <a:t>očima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nám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říkají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že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rozumí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daleko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víc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než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si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vůbec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dokážeme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představit</a:t>
            </a:r>
            <a:r>
              <a:rPr lang="en-US" sz="2800" b="1" i="1" dirty="0" smtClean="0"/>
              <a:t>.„</a:t>
            </a: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2800" b="1" i="1" dirty="0" smtClean="0"/>
              <a:t>dr. Andreas </a:t>
            </a:r>
            <a:r>
              <a:rPr lang="en-US" sz="2800" b="1" i="1" dirty="0" err="1" smtClean="0"/>
              <a:t>Rett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endParaRPr lang="cs-CZ" sz="2800" b="1" i="1" dirty="0"/>
          </a:p>
        </p:txBody>
      </p:sp>
      <p:pic>
        <p:nvPicPr>
          <p:cNvPr id="4" name="Zástupný symbol pro obsah 3" descr="10704070_4640779153287_8214274300946748699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86314" y="1178703"/>
            <a:ext cx="3474526" cy="53221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222</TotalTime>
  <Words>108</Words>
  <Application>Microsoft Office PowerPoint</Application>
  <PresentationFormat>Předvádění na obrazovce (4:3)</PresentationFormat>
  <Paragraphs>46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Cesta</vt:lpstr>
      <vt:lpstr>Mgr. Zaruhi Vardanyan Bc. Rostislav Lisník</vt:lpstr>
      <vt:lpstr>základní informace </vt:lpstr>
      <vt:lpstr>Výskyt</vt:lpstr>
      <vt:lpstr>symptomatologie </vt:lpstr>
      <vt:lpstr>hrozba</vt:lpstr>
      <vt:lpstr>Stela štrossová</vt:lpstr>
      <vt:lpstr>Stela štrossová</vt:lpstr>
      <vt:lpstr>Stela štrossová</vt:lpstr>
      <vt:lpstr>"....očima nám říkají, že rozumí daleko víc, než si vůbec dokážeme představit.„  dr. Andreas Rett 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Mgr. Zaruhi Vardanyan Bc. Rostislav Lisník</dc:title>
  <dc:creator>Lisy</dc:creator>
  <cp:lastModifiedBy>Lisy</cp:lastModifiedBy>
  <cp:revision>33</cp:revision>
  <dcterms:created xsi:type="dcterms:W3CDTF">2014-11-23T18:50:38Z</dcterms:created>
  <dcterms:modified xsi:type="dcterms:W3CDTF">2014-11-23T22:33:14Z</dcterms:modified>
</cp:coreProperties>
</file>