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64" r:id="rId3"/>
    <p:sldId id="257" r:id="rId4"/>
    <p:sldId id="267" r:id="rId5"/>
    <p:sldId id="260" r:id="rId6"/>
    <p:sldId id="261" r:id="rId7"/>
    <p:sldId id="274" r:id="rId8"/>
    <p:sldId id="266" r:id="rId9"/>
    <p:sldId id="265" r:id="rId10"/>
    <p:sldId id="268" r:id="rId11"/>
    <p:sldId id="269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12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9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49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0750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4926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33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52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5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0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8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8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1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4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1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9010CD-BA31-42A6-BB53-668C747C150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06A43A-11C1-4D78-9856-44EACDA4B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26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.jpg"/><Relationship Id="rId5" Type="http://schemas.openxmlformats.org/officeDocument/2006/relationships/slide" Target="slide6.xml"/><Relationship Id="rId10" Type="http://schemas.openxmlformats.org/officeDocument/2006/relationships/slide" Target="slide12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472EA-C43C-40C5-AD84-514A0744C3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MY EXCHANGE YEAR 2019/20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D0C6F-4171-4193-8B12-E642206A18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Adam Hrušovský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1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B54E-0375-4F0A-82CB-DB6C82B2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55412"/>
            <a:ext cx="8534400" cy="1507067"/>
          </a:xfrm>
        </p:spPr>
        <p:txBody>
          <a:bodyPr/>
          <a:lstStyle/>
          <a:p>
            <a:r>
              <a:rPr lang="sk-SK" dirty="0"/>
              <a:t>BAHAMY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52259-B37D-4147-A09F-739B2C3F4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5542" y="2637944"/>
            <a:ext cx="4186830" cy="235509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75A3B-0171-4E10-B44A-5F1F54835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0" y="2070872"/>
            <a:ext cx="4652313" cy="3489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3BC74-3A0D-4C57-89DF-88B82E5D2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4" y="205740"/>
            <a:ext cx="457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2218D-A2A1-48DD-AF15-8F8940DAE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84" y="3429000"/>
            <a:ext cx="4572000" cy="319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07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B54E-0375-4F0A-82CB-DB6C82B2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55412"/>
            <a:ext cx="8534400" cy="1507067"/>
          </a:xfrm>
        </p:spPr>
        <p:txBody>
          <a:bodyPr/>
          <a:lstStyle/>
          <a:p>
            <a:r>
              <a:rPr lang="sk-SK" dirty="0"/>
              <a:t>Nasa ROCKET LAUNCH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C66F-5265-427D-A0E4-00A87028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231136"/>
            <a:ext cx="8534400" cy="3615267"/>
          </a:xfrm>
        </p:spPr>
        <p:txBody>
          <a:bodyPr/>
          <a:lstStyle/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SpaceX Dragon cargo spacecraft</a:t>
            </a: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Adidas Boost</a:t>
            </a: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71ACAE-371B-4F27-B90E-E9226FBA6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" y="3522812"/>
            <a:ext cx="4068965" cy="3051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92EB0-9C38-41EF-AC78-E77E543B9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61851" y="3522812"/>
            <a:ext cx="4068965" cy="3051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6BB555-1CED-4A9C-9702-BFECF3C7C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00" y="157820"/>
            <a:ext cx="5758570" cy="31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06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6588-40CC-4D82-B71F-94B18F647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19420"/>
            <a:ext cx="8534400" cy="1507067"/>
          </a:xfrm>
        </p:spPr>
        <p:txBody>
          <a:bodyPr/>
          <a:lstStyle/>
          <a:p>
            <a:r>
              <a:rPr lang="sk-SK" dirty="0"/>
              <a:t>SEASIDE – JARNÉ PRÁZDNINY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637B1B-4743-4FEB-8E4C-4CA43E624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2510028"/>
            <a:ext cx="5811519" cy="32689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27349-8B29-4585-ADAD-E21C20721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5821" y="2853007"/>
            <a:ext cx="3763900" cy="2822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A90F5-C0EF-4599-A95C-809095C25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6208" y="594116"/>
            <a:ext cx="3875109" cy="29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1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3F92-1253-4F06-BAAF-D3A37CCD7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9504"/>
            <a:ext cx="11210544" cy="1507067"/>
          </a:xfrm>
        </p:spPr>
        <p:txBody>
          <a:bodyPr/>
          <a:lstStyle/>
          <a:p>
            <a:pPr algn="ctr"/>
            <a:r>
              <a:rPr lang="sk-SK" dirty="0"/>
              <a:t>ĎAKUJEM ZA POZORNOSŤ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BE9B9-E05C-4915-B1E1-8D9317961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5" y="2024742"/>
            <a:ext cx="3592028" cy="45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30E8-E114-4854-AC34-42DF1970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71810"/>
            <a:ext cx="8534400" cy="1507067"/>
          </a:xfrm>
        </p:spPr>
        <p:txBody>
          <a:bodyPr/>
          <a:lstStyle/>
          <a:p>
            <a:r>
              <a:rPr lang="sk-SK" dirty="0"/>
              <a:t>OBSAH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A6AB5-BFE8-4685-B105-C45B6BA5B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4333615"/>
            <a:ext cx="9392477" cy="4105149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2" action="ppaction://hlinksldjump"/>
              </a:rPr>
              <a:t>Kde som bol na výmene?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3" action="ppaction://hlinksldjump"/>
              </a:rPr>
              <a:t>Môj Rotary Club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4" action="ppaction://hlinksldjump"/>
              </a:rPr>
              <a:t>Škola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5" action="ppaction://hlinksldjump"/>
              </a:rPr>
              <a:t>Moje hostrodiny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6" action="ppaction://hlinksldjump"/>
              </a:rPr>
              <a:t>Daytona Beach a Racetrack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7" action="ppaction://hlinksldjump"/>
              </a:rPr>
              <a:t>Disneyland v Orlande 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8" action="ppaction://hlinksldjump"/>
              </a:rPr>
              <a:t>Bahamy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9" action="ppaction://hlinksldjump"/>
              </a:rPr>
              <a:t>Nasa Rocket Launch 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  <a:hlinkClick r:id="rId10" action="ppaction://hlinksldjump"/>
              </a:rPr>
              <a:t>Seaside – Jarné prázdniny</a:t>
            </a: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1FCC7-021A-418B-8C7B-98DEE0E2F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574" y="599439"/>
            <a:ext cx="4132075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7409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30E8-E114-4854-AC34-42DF1970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54244"/>
            <a:ext cx="8534400" cy="1507067"/>
          </a:xfrm>
        </p:spPr>
        <p:txBody>
          <a:bodyPr/>
          <a:lstStyle/>
          <a:p>
            <a:r>
              <a:rPr lang="sk-SK" dirty="0"/>
              <a:t>KDE SOM BOL NA VÝMENE?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A6AB5-BFE8-4685-B105-C45B6BA5B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240281"/>
            <a:ext cx="8534400" cy="1507068"/>
          </a:xfrm>
        </p:spPr>
        <p:txBody>
          <a:bodyPr/>
          <a:lstStyle/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Tallahassee, Florida</a:t>
            </a: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200 000 obyvateľov</a:t>
            </a: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Rozloha: 254 km2 </a:t>
            </a: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A75F5-98C2-4956-88DA-CC9A274E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67" y="82295"/>
            <a:ext cx="5176035" cy="291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D6816-3DED-43C5-8CB9-B1FF64BE4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76" y="2993815"/>
            <a:ext cx="3812782" cy="3653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04F308-64F4-4CD1-A3C2-610C8C5196CD}"/>
              </a:ext>
            </a:extLst>
          </p:cNvPr>
          <p:cNvSpPr txBox="1"/>
          <p:nvPr/>
        </p:nvSpPr>
        <p:spPr>
          <a:xfrm>
            <a:off x="5483352" y="5532120"/>
            <a:ext cx="1225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chemeClr val="bg1"/>
                </a:solidFill>
              </a:rPr>
              <a:t>Tallahassee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025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616D-C21E-4CB0-A767-F92DA4A8F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8777"/>
            <a:ext cx="8534400" cy="1507067"/>
          </a:xfrm>
        </p:spPr>
        <p:txBody>
          <a:bodyPr>
            <a:normAutofit fontScale="90000"/>
          </a:bodyPr>
          <a:lstStyle/>
          <a:p>
            <a:br>
              <a:rPr lang="sk-SK" dirty="0"/>
            </a:br>
            <a:r>
              <a:rPr lang="sk-SK" dirty="0"/>
              <a:t>M</a:t>
            </a:r>
            <a:r>
              <a:rPr lang="en-US" dirty="0"/>
              <a:t>Ô</a:t>
            </a:r>
            <a:r>
              <a:rPr lang="sk-SK" dirty="0"/>
              <a:t>J ROTARY CLUB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DBBE-84F5-4BB2-9BF1-C5C3A7D82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755142"/>
            <a:ext cx="8534400" cy="3615267"/>
          </a:xfrm>
        </p:spPr>
        <p:txBody>
          <a:bodyPr/>
          <a:lstStyle/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Rotary Club of Tallahassee, Dištrikt 6940</a:t>
            </a: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150 členov</a:t>
            </a: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1 zo 4 klubov v mojom meste</a:t>
            </a:r>
          </a:p>
          <a:p>
            <a:r>
              <a:rPr lang="sk-SK" u="sng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Aktivity: </a:t>
            </a:r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Veterans Day Parade, Second Harvest, Stretnutia každý týžden v Stredu</a:t>
            </a:r>
          </a:p>
          <a:p>
            <a:r>
              <a:rPr lang="sk-SK" u="sng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Ostatní výmení študenti: </a:t>
            </a:r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Jean, Lara, Clea a Alexandro</a:t>
            </a: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BCD3F-ACD9-4925-A5EB-2578048E6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75" y="141226"/>
            <a:ext cx="4859139" cy="3227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9CC7D-8C6A-41D8-B41B-717D37D4E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99" y="3575303"/>
            <a:ext cx="2356103" cy="3141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141F62-E954-4758-85C3-7037C5EF9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74" y="4197096"/>
            <a:ext cx="3846837" cy="251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5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30E8-E114-4854-AC34-42DF1970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45811"/>
            <a:ext cx="8534400" cy="1507067"/>
          </a:xfrm>
        </p:spPr>
        <p:txBody>
          <a:bodyPr/>
          <a:lstStyle/>
          <a:p>
            <a:r>
              <a:rPr lang="sk-SK" dirty="0"/>
              <a:t>ŠKOLA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A6AB5-BFE8-4685-B105-C45B6BA5B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74585"/>
            <a:ext cx="8534400" cy="3615267"/>
          </a:xfrm>
        </p:spPr>
        <p:txBody>
          <a:bodyPr/>
          <a:lstStyle/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Chiles High School</a:t>
            </a: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Rok založenia: 1999</a:t>
            </a:r>
          </a:p>
          <a:p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2500 študentov</a:t>
            </a:r>
          </a:p>
          <a:p>
            <a:r>
              <a:rPr lang="sk-SK" u="sng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Moje predmety: </a:t>
            </a:r>
            <a:r>
              <a:rPr lang="sk-SK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Biológia, Angličtina, Svetová História, Algebra,      AP Physics a Design webových stránok </a:t>
            </a: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sk-SK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8C22B-016F-4581-A432-231AFB110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72" y="135949"/>
            <a:ext cx="3642360" cy="2941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FBD37-1EC9-455B-9F42-3A33F4734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15" y="135949"/>
            <a:ext cx="2228850" cy="204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7583C-ED68-47C2-B341-4A5CE4F9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119" y="3191255"/>
            <a:ext cx="1898713" cy="17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2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30E8-E114-4854-AC34-42DF1970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54244"/>
            <a:ext cx="8534400" cy="1507067"/>
          </a:xfrm>
        </p:spPr>
        <p:txBody>
          <a:bodyPr/>
          <a:lstStyle/>
          <a:p>
            <a:r>
              <a:rPr lang="sk-SK" dirty="0"/>
              <a:t>MOJE HOSTRODIN</a:t>
            </a:r>
            <a:r>
              <a:rPr lang="en-US" dirty="0"/>
              <a:t>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6245E5-1698-4951-A25E-7C43948EA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18" y="2848720"/>
            <a:ext cx="5047747" cy="37858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52DC4-A2F4-4C04-9369-4F5DF2173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82" y="93147"/>
            <a:ext cx="4715103" cy="3536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18213-173E-4E0F-B6F1-FD36C8D28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4" y="1595522"/>
            <a:ext cx="3597714" cy="47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392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9CD2-03E5-4E53-90B6-D3ECA495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E3490-1E83-4B28-AF7E-5E3CD7B56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7" y="97971"/>
            <a:ext cx="3628118" cy="64532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73882-C3AA-4357-B89E-49C910138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30" y="1020277"/>
            <a:ext cx="7552078" cy="46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6252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30E8-E114-4854-AC34-42DF1970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54244"/>
            <a:ext cx="8534400" cy="1507067"/>
          </a:xfrm>
        </p:spPr>
        <p:txBody>
          <a:bodyPr/>
          <a:lstStyle/>
          <a:p>
            <a:r>
              <a:rPr lang="sk-SK" dirty="0"/>
              <a:t>DAYTONA BEACH A RACETRACK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A42C17-63E7-4926-9752-557849D83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029651"/>
            <a:ext cx="4911816" cy="36163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4F236-CB3A-4655-86C4-FCBBD3423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1" y="2029651"/>
            <a:ext cx="5424486" cy="36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19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30E8-E114-4854-AC34-42DF1970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54244"/>
            <a:ext cx="8534400" cy="1507067"/>
          </a:xfrm>
        </p:spPr>
        <p:txBody>
          <a:bodyPr/>
          <a:lstStyle/>
          <a:p>
            <a:r>
              <a:rPr lang="sk-SK" dirty="0"/>
              <a:t>DISNEY LAND V ORLANDE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CA5AD0-9D2C-46F6-A71B-FB80CB034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6" y="1600199"/>
            <a:ext cx="4723100" cy="35445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569C1A-EC93-46AA-93CE-384A6993E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45" y="165099"/>
            <a:ext cx="4520405" cy="3392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2F0A6-EC0C-49F3-AF3A-7AC0473B0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76" y="3161147"/>
            <a:ext cx="4629758" cy="347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02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TM02900771[[fn=Slice]]</Template>
  <TotalTime>173</TotalTime>
  <Words>155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Century Gothic</vt:lpstr>
      <vt:lpstr>Wingdings 3</vt:lpstr>
      <vt:lpstr>Slice</vt:lpstr>
      <vt:lpstr>MY EXCHANGE YEAR 2019/20</vt:lpstr>
      <vt:lpstr>OBSAH</vt:lpstr>
      <vt:lpstr>KDE SOM BOL NA VÝMENE?</vt:lpstr>
      <vt:lpstr> MÔJ ROTARY CLUB </vt:lpstr>
      <vt:lpstr>ŠKOLA</vt:lpstr>
      <vt:lpstr>MOJE HOSTRODINY</vt:lpstr>
      <vt:lpstr>PowerPoint Presentation</vt:lpstr>
      <vt:lpstr>DAYTONA BEACH A RACETRACK</vt:lpstr>
      <vt:lpstr>DISNEY LAND V ORLANDE</vt:lpstr>
      <vt:lpstr>BAHAMY</vt:lpstr>
      <vt:lpstr>Nasa ROCKET LAUNCH</vt:lpstr>
      <vt:lpstr>SEASIDE – JARNÉ PRÁZDNINY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EXCHANGE YEAR 2019/20</dc:title>
  <dc:creator>Adam Hrušovský</dc:creator>
  <cp:lastModifiedBy>Adam Hrušovský</cp:lastModifiedBy>
  <cp:revision>16</cp:revision>
  <dcterms:created xsi:type="dcterms:W3CDTF">2020-04-23T14:50:07Z</dcterms:created>
  <dcterms:modified xsi:type="dcterms:W3CDTF">2020-04-26T11:03:31Z</dcterms:modified>
</cp:coreProperties>
</file>