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6" r:id="rId8"/>
    <p:sldId id="267" r:id="rId9"/>
    <p:sldId id="260" r:id="rId10"/>
    <p:sldId id="268" r:id="rId11"/>
    <p:sldId id="261" r:id="rId12"/>
    <p:sldId id="269" r:id="rId13"/>
    <p:sldId id="262" r:id="rId14"/>
    <p:sldId id="263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BD1A-C7A4-407F-96B8-B8B17C1FB8E0}" type="datetimeFigureOut">
              <a:rPr lang="cs-CZ" smtClean="0"/>
              <a:pPr/>
              <a:t>20.5.2013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1867-5D30-41FA-9CD6-1382F72A7A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BD1A-C7A4-407F-96B8-B8B17C1FB8E0}" type="datetimeFigureOut">
              <a:rPr lang="cs-CZ" smtClean="0"/>
              <a:pPr/>
              <a:t>20.5.2013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1867-5D30-41FA-9CD6-1382F72A7A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BD1A-C7A4-407F-96B8-B8B17C1FB8E0}" type="datetimeFigureOut">
              <a:rPr lang="cs-CZ" smtClean="0"/>
              <a:pPr/>
              <a:t>20.5.2013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1867-5D30-41FA-9CD6-1382F72A7A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BD1A-C7A4-407F-96B8-B8B17C1FB8E0}" type="datetimeFigureOut">
              <a:rPr lang="cs-CZ" smtClean="0"/>
              <a:pPr/>
              <a:t>20.5.2013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1867-5D30-41FA-9CD6-1382F72A7A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BD1A-C7A4-407F-96B8-B8B17C1FB8E0}" type="datetimeFigureOut">
              <a:rPr lang="cs-CZ" smtClean="0"/>
              <a:pPr/>
              <a:t>20.5.2013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1867-5D30-41FA-9CD6-1382F72A7A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BD1A-C7A4-407F-96B8-B8B17C1FB8E0}" type="datetimeFigureOut">
              <a:rPr lang="cs-CZ" smtClean="0"/>
              <a:pPr/>
              <a:t>20.5.2013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1867-5D30-41FA-9CD6-1382F72A7A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BD1A-C7A4-407F-96B8-B8B17C1FB8E0}" type="datetimeFigureOut">
              <a:rPr lang="cs-CZ" smtClean="0"/>
              <a:pPr/>
              <a:t>20.5.2013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1867-5D30-41FA-9CD6-1382F72A7A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BD1A-C7A4-407F-96B8-B8B17C1FB8E0}" type="datetimeFigureOut">
              <a:rPr lang="cs-CZ" smtClean="0"/>
              <a:pPr/>
              <a:t>20.5.2013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1867-5D30-41FA-9CD6-1382F72A7A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BD1A-C7A4-407F-96B8-B8B17C1FB8E0}" type="datetimeFigureOut">
              <a:rPr lang="cs-CZ" smtClean="0"/>
              <a:pPr/>
              <a:t>20.5.2013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1867-5D30-41FA-9CD6-1382F72A7A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BD1A-C7A4-407F-96B8-B8B17C1FB8E0}" type="datetimeFigureOut">
              <a:rPr lang="cs-CZ" smtClean="0"/>
              <a:pPr/>
              <a:t>20.5.2013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1867-5D30-41FA-9CD6-1382F72A7A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BD1A-C7A4-407F-96B8-B8B17C1FB8E0}" type="datetimeFigureOut">
              <a:rPr lang="cs-CZ" smtClean="0"/>
              <a:pPr/>
              <a:t>20.5.2013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1867-5D30-41FA-9CD6-1382F72A7A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1BD1A-C7A4-407F-96B8-B8B17C1FB8E0}" type="datetimeFigureOut">
              <a:rPr lang="cs-CZ" smtClean="0"/>
              <a:pPr/>
              <a:t>20.5.2013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A1867-5D30-41FA-9CD6-1382F72A7AF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060848"/>
            <a:ext cx="4899870" cy="236466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627784" y="692696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 smtClean="0"/>
              <a:t>Seminář</a:t>
            </a:r>
            <a:endParaRPr lang="cs-CZ" sz="7200" b="1" dirty="0"/>
          </a:p>
        </p:txBody>
      </p:sp>
      <p:sp>
        <p:nvSpPr>
          <p:cNvPr id="6" name="Obdélník 5"/>
          <p:cNvSpPr/>
          <p:nvPr/>
        </p:nvSpPr>
        <p:spPr>
          <a:xfrm>
            <a:off x="935088" y="4797152"/>
            <a:ext cx="8208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600" b="1" dirty="0" smtClean="0"/>
              <a:t>Média a společnost</a:t>
            </a:r>
            <a:endParaRPr lang="cs-CZ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irmi\Desktop\Klára\foto\Ryla 2013 Foto\2013-04-26 20.06.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846182" cy="526691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67544" y="602128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Olga </a:t>
            </a:r>
            <a:r>
              <a:rPr lang="cs-CZ" dirty="0" err="1" smtClean="0"/>
              <a:t>Špátová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Třetí den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první sobotní přenáška → Etika v životě i podnikání</a:t>
            </a:r>
          </a:p>
          <a:p>
            <a:pPr lvl="1"/>
            <a:r>
              <a:rPr lang="cs-CZ" dirty="0" smtClean="0"/>
              <a:t>Pavel Motyčka, Milada </a:t>
            </a:r>
            <a:r>
              <a:rPr lang="cs-CZ" dirty="0" err="1" smtClean="0"/>
              <a:t>Kaďůrková</a:t>
            </a:r>
            <a:endParaRPr lang="cs-CZ" dirty="0" smtClean="0"/>
          </a:p>
          <a:p>
            <a:pPr lvl="1"/>
            <a:r>
              <a:rPr lang="cs-CZ" dirty="0" smtClean="0"/>
              <a:t>můj osobní názor není moc </a:t>
            </a:r>
            <a:r>
              <a:rPr lang="cs-CZ" dirty="0" err="1" smtClean="0"/>
              <a:t>pozitivní</a:t>
            </a:r>
            <a:r>
              <a:rPr lang="cs-CZ" dirty="0" smtClean="0"/>
              <a:t>→ velký důraz na náboženství</a:t>
            </a:r>
          </a:p>
          <a:p>
            <a:pPr lvl="1"/>
            <a:r>
              <a:rPr lang="cs-CZ" dirty="0" smtClean="0"/>
              <a:t>o etice jako takové moc řeč nebyla, spíše skrze náboženství</a:t>
            </a:r>
          </a:p>
          <a:p>
            <a:r>
              <a:rPr lang="cs-CZ" dirty="0" smtClean="0"/>
              <a:t>další přednáška dne → Věra Staňková – Jak se svou kůží na trh</a:t>
            </a:r>
          </a:p>
          <a:p>
            <a:pPr lvl="1"/>
            <a:r>
              <a:rPr lang="cs-CZ" dirty="0" smtClean="0"/>
              <a:t>pro mě velice příjemná přednáška hlavně kvůli přednášející</a:t>
            </a:r>
          </a:p>
          <a:p>
            <a:pPr lvl="1"/>
            <a:r>
              <a:rPr lang="cs-CZ" dirty="0" smtClean="0"/>
              <a:t>kromě nových poznatků jsme si odnesli i malou pozornost ve formě knihy </a:t>
            </a:r>
            <a:r>
              <a:rPr lang="cs-CZ" dirty="0" smtClean="0">
                <a:sym typeface="Wingdings" pitchFamily="2" charset="2"/>
              </a:rPr>
              <a:t></a:t>
            </a:r>
            <a:r>
              <a:rPr lang="cs-CZ" dirty="0" smtClean="0"/>
              <a:t> 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irmi\Desktop\Klára\foto\Ryla 2013 Foto\2013-04-27 10.18.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75266" cy="555494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95536" y="609329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Autogramiáda knihy „Jak s kůží na trh“ – Věra Staňková 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Třetí den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Osobní příběh – Irena </a:t>
            </a:r>
            <a:r>
              <a:rPr lang="cs-CZ" dirty="0" err="1" smtClean="0"/>
              <a:t>Brichta</a:t>
            </a:r>
            <a:endParaRPr lang="cs-CZ" dirty="0" smtClean="0"/>
          </a:p>
          <a:p>
            <a:pPr lvl="1"/>
            <a:r>
              <a:rPr lang="cs-CZ" dirty="0" smtClean="0"/>
              <a:t>t</a:t>
            </a:r>
            <a:r>
              <a:rPr lang="cs-CZ" dirty="0" smtClean="0"/>
              <a:t>ato přednáška pro mě byla zklamáním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„Hra“ Labyrint světa a ráj srdce</a:t>
            </a:r>
          </a:p>
          <a:p>
            <a:pPr lvl="1"/>
            <a:r>
              <a:rPr lang="cs-CZ" dirty="0" smtClean="0"/>
              <a:t>j</a:t>
            </a:r>
            <a:r>
              <a:rPr lang="cs-CZ" dirty="0" smtClean="0"/>
              <a:t>ejíž autorem je Michal </a:t>
            </a:r>
            <a:r>
              <a:rPr lang="cs-CZ" dirty="0" err="1" smtClean="0"/>
              <a:t>Podžorný</a:t>
            </a:r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 smtClean="0"/>
              <a:t>Labyrint světa a ráj srdce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 čem hra spočívala</a:t>
            </a:r>
            <a:r>
              <a:rPr lang="cs-CZ" dirty="0" smtClean="0"/>
              <a:t>?</a:t>
            </a:r>
          </a:p>
          <a:p>
            <a:pPr lvl="1"/>
            <a:r>
              <a:rPr lang="cs-CZ" dirty="0" smtClean="0"/>
              <a:t>v</a:t>
            </a:r>
            <a:r>
              <a:rPr lang="cs-CZ" dirty="0" smtClean="0"/>
              <a:t> poznání sebe sama</a:t>
            </a:r>
            <a:endParaRPr lang="cs-CZ" dirty="0" smtClean="0"/>
          </a:p>
          <a:p>
            <a:r>
              <a:rPr lang="cs-CZ" dirty="0" smtClean="0"/>
              <a:t>první dojmy z této „hry“ byly takové, že si pouze odpočineme a odreagujeme se od celkem nabitých dní</a:t>
            </a:r>
          </a:p>
          <a:p>
            <a:r>
              <a:rPr lang="cs-CZ" dirty="0" smtClean="0"/>
              <a:t>později → vžití do hry</a:t>
            </a:r>
          </a:p>
          <a:p>
            <a:r>
              <a:rPr lang="cs-CZ" dirty="0" smtClean="0"/>
              <a:t>osud → mládí – beze strachu, dospělost – vyhýbání se, stáří – vyhledávání</a:t>
            </a:r>
          </a:p>
          <a:p>
            <a:r>
              <a:rPr lang="cs-CZ" dirty="0" smtClean="0"/>
              <a:t>manželství X samota</a:t>
            </a:r>
          </a:p>
          <a:p>
            <a:r>
              <a:rPr lang="cs-CZ" dirty="0" smtClean="0"/>
              <a:t>děti X majetek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irmi\Desktop\Klára\foto\Ryla 2013 Foto\2013-04-26 21.44.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980728"/>
            <a:ext cx="3770275" cy="5616624"/>
          </a:xfrm>
          <a:prstGeom prst="rect">
            <a:avLst/>
          </a:prstGeom>
          <a:noFill/>
        </p:spPr>
      </p:pic>
      <p:pic>
        <p:nvPicPr>
          <p:cNvPr id="8195" name="Picture 3" descr="C:\Users\Firmi\Desktop\Klára\foto\Ryla 2013 Foto\2013-04-27 14.10.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20688"/>
            <a:ext cx="2175159" cy="3240360"/>
          </a:xfrm>
          <a:prstGeom prst="rect">
            <a:avLst/>
          </a:prstGeom>
          <a:noFill/>
        </p:spPr>
      </p:pic>
      <p:pic>
        <p:nvPicPr>
          <p:cNvPr id="8196" name="Picture 4" descr="C:\Users\Firmi\Desktop\Klára\foto\Ryla 2013 Foto\2013-04-27 14.37.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6672"/>
            <a:ext cx="1980139" cy="2949836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251520" y="4365104"/>
            <a:ext cx="22374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Osud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Labyrint světa a ráj srdce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cs-CZ" dirty="0" smtClean="0"/>
              <a:t>velice NITERNÝ zážitek!!!</a:t>
            </a:r>
          </a:p>
          <a:p>
            <a:r>
              <a:rPr lang="cs-CZ" dirty="0" smtClean="0"/>
              <a:t>zakončení → rozbor a zpětná vazba</a:t>
            </a:r>
          </a:p>
          <a:p>
            <a:endParaRPr lang="cs-CZ" dirty="0"/>
          </a:p>
        </p:txBody>
      </p:sp>
      <p:pic>
        <p:nvPicPr>
          <p:cNvPr id="10243" name="Picture 3" descr="C:\Users\Firmi\Desktop\Klára\foto\Ryla 2013 Foto\2013-04-27 16.27.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3448063" cy="2314584"/>
          </a:xfrm>
          <a:prstGeom prst="rect">
            <a:avLst/>
          </a:prstGeom>
          <a:noFill/>
        </p:spPr>
      </p:pic>
      <p:pic>
        <p:nvPicPr>
          <p:cNvPr id="10244" name="Picture 4" descr="C:\Users\Firmi\Desktop\Klára\foto\Ryla 2013 Foto\2013-04-27 16.44.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45024"/>
            <a:ext cx="4485512" cy="3010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Firmi\Desktop\Klára\foto\Ryla 2013 Foto\2013-04-27 13.16.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488832" cy="502703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39552" y="58772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Mamka s taťkou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irmi\Desktop\Klára\foto\Ryla 2013 Foto\2013-04-27 14.07.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505390" cy="302433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508104" y="155679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Psychologická poradna</a:t>
            </a:r>
            <a:endParaRPr lang="cs-CZ" dirty="0"/>
          </a:p>
        </p:txBody>
      </p:sp>
      <p:pic>
        <p:nvPicPr>
          <p:cNvPr id="11267" name="Picture 3" descr="C:\Users\Firmi\Desktop\Klára\foto\Ryla 2013 Foto\2013-04-27 14.10.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48008"/>
            <a:ext cx="4557520" cy="3059329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051720" y="515719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Úřad práce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irmi\Desktop\Klára\foto\Ryla 2013 Foto\2013-04-27 15.36.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4038931" cy="601684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860032" y="58772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Smrt matky</a:t>
            </a:r>
            <a:endParaRPr lang="cs-CZ" dirty="0"/>
          </a:p>
        </p:txBody>
      </p:sp>
      <p:pic>
        <p:nvPicPr>
          <p:cNvPr id="12290" name="Picture 2" descr="C:\Users\Firmi\Desktop\Klára\foto\Ryla 2013 Foto\2013-04-27 15.52.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2656"/>
            <a:ext cx="3075177" cy="458112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012160" y="508518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„Smrťák“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393504"/>
            <a:ext cx="8229600" cy="4464496"/>
          </a:xfrm>
        </p:spPr>
        <p:txBody>
          <a:bodyPr/>
          <a:lstStyle/>
          <a:p>
            <a:r>
              <a:rPr lang="cs-CZ" dirty="0" smtClean="0"/>
              <a:t>náš prvotní názor na </a:t>
            </a:r>
            <a:r>
              <a:rPr lang="cs-CZ" dirty="0" err="1" smtClean="0"/>
              <a:t>Rotary</a:t>
            </a:r>
            <a:endParaRPr lang="cs-CZ" dirty="0" smtClean="0"/>
          </a:p>
          <a:p>
            <a:pPr lvl="1"/>
            <a:r>
              <a:rPr lang="cs-CZ" dirty="0" smtClean="0"/>
              <a:t>názor spousty lidí, co neví, co </a:t>
            </a:r>
            <a:r>
              <a:rPr lang="cs-CZ" dirty="0" err="1" smtClean="0"/>
              <a:t>Rotary</a:t>
            </a:r>
            <a:r>
              <a:rPr lang="cs-CZ" dirty="0" smtClean="0"/>
              <a:t> vlastně je</a:t>
            </a:r>
          </a:p>
          <a:p>
            <a:r>
              <a:rPr lang="cs-CZ" dirty="0" smtClean="0"/>
              <a:t>první změna přichází po příjezdu do Kopřivnice</a:t>
            </a:r>
          </a:p>
          <a:p>
            <a:pPr lvl="1"/>
            <a:r>
              <a:rPr lang="cs-CZ" dirty="0" smtClean="0"/>
              <a:t>seznámení se Zdeňkem Michálkem a Stanislavou </a:t>
            </a:r>
            <a:r>
              <a:rPr lang="cs-CZ" dirty="0" err="1" smtClean="0"/>
              <a:t>Podžornou</a:t>
            </a:r>
            <a:endParaRPr lang="cs-CZ" dirty="0" smtClean="0"/>
          </a:p>
          <a:p>
            <a:pPr lvl="1"/>
            <a:r>
              <a:rPr lang="cs-CZ" dirty="0" smtClean="0"/>
              <a:t>zvláštní pocity, něco nového</a:t>
            </a:r>
          </a:p>
          <a:p>
            <a:endParaRPr lang="cs-CZ" dirty="0" smtClean="0"/>
          </a:p>
          <a:p>
            <a:pPr lvl="1" algn="ctr">
              <a:buFont typeface="Arial" pitchFamily="34" charset="0"/>
              <a:buChar char="•"/>
            </a:pPr>
            <a:endParaRPr lang="cs-CZ" dirty="0" smtClean="0"/>
          </a:p>
          <a:p>
            <a:pPr lvl="1" algn="ctr">
              <a:buNone/>
            </a:pPr>
            <a:endParaRPr lang="cs-CZ" dirty="0" smtClean="0"/>
          </a:p>
          <a:p>
            <a:pPr lvl="1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1600" y="908720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u="sng" dirty="0" smtClean="0"/>
              <a:t>První seznámení</a:t>
            </a:r>
            <a:endParaRPr lang="cs-CZ" sz="4800" b="1" u="sng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2708920"/>
            <a:ext cx="8229600" cy="14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 smtClean="0"/>
              <a:t>Táborák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/>
          <a:lstStyle/>
          <a:p>
            <a:r>
              <a:rPr lang="cs-CZ" dirty="0" smtClean="0"/>
              <a:t>večerní zakončení našeho pobytu</a:t>
            </a:r>
          </a:p>
          <a:p>
            <a:r>
              <a:rPr lang="cs-CZ" dirty="0" smtClean="0"/>
              <a:t>zpěv, opékání buřtů, pití, zábava</a:t>
            </a:r>
            <a:endParaRPr lang="cs-CZ" dirty="0"/>
          </a:p>
        </p:txBody>
      </p:sp>
      <p:pic>
        <p:nvPicPr>
          <p:cNvPr id="13314" name="Picture 2" descr="C:\Users\Firmi\Desktop\Klára\foto\Ryla 2013 Foto\2013-04-27 19.54.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80928"/>
            <a:ext cx="4198962" cy="2818640"/>
          </a:xfrm>
          <a:prstGeom prst="rect">
            <a:avLst/>
          </a:prstGeom>
          <a:noFill/>
        </p:spPr>
      </p:pic>
      <p:pic>
        <p:nvPicPr>
          <p:cNvPr id="13315" name="Picture 3" descr="C:\Users\Firmi\Desktop\Klára\foto\Ryla 2013 Foto\2013-04-27 19.55.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3769877" cy="2530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 smtClean="0"/>
              <a:t>Poslední den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</a:t>
            </a:r>
            <a:r>
              <a:rPr lang="cs-CZ" dirty="0" smtClean="0"/>
              <a:t>rezentace zadaných témat</a:t>
            </a:r>
          </a:p>
          <a:p>
            <a:pPr lvl="1"/>
            <a:r>
              <a:rPr lang="cs-CZ" dirty="0" smtClean="0"/>
              <a:t>z</a:t>
            </a:r>
            <a:r>
              <a:rPr lang="cs-CZ" dirty="0" smtClean="0"/>
              <a:t>viditelnění semináře RYLA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8000" b="1" dirty="0" smtClean="0"/>
              <a:t>Děkujeme za Vaši pozornost…</a:t>
            </a:r>
            <a:endParaRPr lang="cs-CZ" sz="8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u="sng" dirty="0" smtClean="0">
                <a:latin typeface="+mn-lt"/>
                <a:ea typeface="+mn-ea"/>
                <a:cs typeface="+mn-cs"/>
              </a:rPr>
              <a:t>První den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brzké vstávání a boj o koupelnu </a:t>
            </a:r>
          </a:p>
          <a:p>
            <a:r>
              <a:rPr lang="cs-CZ" dirty="0" smtClean="0"/>
              <a:t>Obecné seznámení s </a:t>
            </a:r>
            <a:r>
              <a:rPr lang="cs-CZ" dirty="0" err="1" smtClean="0"/>
              <a:t>Rotary</a:t>
            </a:r>
            <a:endParaRPr lang="cs-CZ" dirty="0" smtClean="0"/>
          </a:p>
          <a:p>
            <a:pPr lvl="1"/>
            <a:r>
              <a:rPr lang="cs-CZ" dirty="0" smtClean="0"/>
              <a:t>Zdeněk Michálek</a:t>
            </a:r>
          </a:p>
          <a:p>
            <a:pPr lvl="1"/>
            <a:r>
              <a:rPr lang="cs-CZ" dirty="0" smtClean="0"/>
              <a:t>konečně zjištění, kde se ti naši otcové pohybují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 smtClean="0"/>
          </a:p>
          <a:p>
            <a:r>
              <a:rPr lang="cs-CZ" dirty="0" smtClean="0"/>
              <a:t>jedna z prvních přednášek </a:t>
            </a:r>
          </a:p>
          <a:p>
            <a:pPr lvl="1"/>
            <a:r>
              <a:rPr lang="cs-CZ" dirty="0" smtClean="0"/>
              <a:t>Stanislava </a:t>
            </a:r>
            <a:r>
              <a:rPr lang="cs-CZ" dirty="0" err="1" smtClean="0"/>
              <a:t>Podžorná</a:t>
            </a:r>
            <a:r>
              <a:rPr lang="cs-CZ" dirty="0" smtClean="0"/>
              <a:t> → Sebepoznání a úvod do komunikace</a:t>
            </a:r>
          </a:p>
          <a:p>
            <a:pPr lvl="1"/>
            <a:r>
              <a:rPr lang="cs-CZ" dirty="0" smtClean="0"/>
              <a:t>přednášky s paní </a:t>
            </a:r>
            <a:r>
              <a:rPr lang="cs-CZ" dirty="0" err="1" smtClean="0"/>
              <a:t>Podžornou</a:t>
            </a:r>
            <a:r>
              <a:rPr lang="cs-CZ" dirty="0" smtClean="0"/>
              <a:t> → pro mě nejzajímavější</a:t>
            </a:r>
          </a:p>
          <a:p>
            <a:r>
              <a:rPr lang="cs-CZ" dirty="0" smtClean="0"/>
              <a:t>Beseda s guvernérem </a:t>
            </a:r>
            <a:r>
              <a:rPr lang="cs-CZ" dirty="0" err="1" smtClean="0"/>
              <a:t>Rotary</a:t>
            </a:r>
            <a:r>
              <a:rPr lang="cs-CZ" dirty="0" smtClean="0"/>
              <a:t> – </a:t>
            </a:r>
            <a:r>
              <a:rPr lang="cs-CZ" dirty="0" err="1" smtClean="0"/>
              <a:t>Alexanderem</a:t>
            </a:r>
            <a:r>
              <a:rPr lang="cs-CZ" dirty="0" smtClean="0"/>
              <a:t> </a:t>
            </a:r>
            <a:r>
              <a:rPr lang="cs-CZ" dirty="0" err="1" smtClean="0"/>
              <a:t>Turkovičem</a:t>
            </a:r>
            <a:endParaRPr lang="cs-CZ" dirty="0" smtClean="0"/>
          </a:p>
          <a:p>
            <a:pPr lvl="1"/>
            <a:r>
              <a:rPr lang="cs-CZ" dirty="0" smtClean="0"/>
              <a:t>před seznámením se → strach, vysoké postavení, jaké bude jeho chování</a:t>
            </a:r>
          </a:p>
          <a:p>
            <a:pPr lvl="1"/>
            <a:r>
              <a:rPr lang="cs-CZ" dirty="0" smtClean="0"/>
              <a:t>po jeho příjezdu změna → velice příjemný, vstřícný člověk, později jeden z „rodičů“ v následující hře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irmi\Desktop\Klára\foto\Ryla 2013 Foto\2013-04-24 18.39.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57920" cy="547617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39552" y="609329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Stanislava </a:t>
            </a:r>
            <a:r>
              <a:rPr lang="cs-CZ" dirty="0" err="1" smtClean="0"/>
              <a:t>Podžorná</a:t>
            </a:r>
            <a:r>
              <a:rPr lang="cs-CZ" dirty="0" smtClean="0"/>
              <a:t> – Sebepoznání a úvod do komunikace 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První den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seznámení s </a:t>
            </a:r>
            <a:r>
              <a:rPr lang="cs-CZ" dirty="0" err="1" smtClean="0"/>
              <a:t>counselory</a:t>
            </a:r>
            <a:r>
              <a:rPr lang="cs-CZ" dirty="0" smtClean="0"/>
              <a:t> → nám věkově nejblíže, velice společenští a milí, spokojenost</a:t>
            </a:r>
          </a:p>
          <a:p>
            <a:pPr lvl="1"/>
            <a:r>
              <a:rPr lang="cs-CZ" dirty="0" smtClean="0"/>
              <a:t>seznamovací </a:t>
            </a:r>
            <a:r>
              <a:rPr lang="cs-CZ" dirty="0" err="1" smtClean="0"/>
              <a:t>outdoor</a:t>
            </a:r>
            <a:r>
              <a:rPr lang="cs-CZ" dirty="0" smtClean="0"/>
              <a:t> – hry</a:t>
            </a:r>
          </a:p>
          <a:p>
            <a:r>
              <a:rPr lang="cs-CZ" dirty="0" smtClean="0"/>
              <a:t>Večerní přednáška → Moc a nemoc médií – Lukáš Urban</a:t>
            </a:r>
          </a:p>
          <a:p>
            <a:pPr lvl="1"/>
            <a:r>
              <a:rPr lang="cs-CZ" dirty="0" smtClean="0"/>
              <a:t>přednáška podaná velice zábavnou formou</a:t>
            </a:r>
          </a:p>
          <a:p>
            <a:pPr lvl="1"/>
            <a:r>
              <a:rPr lang="cs-CZ" dirty="0" smtClean="0"/>
              <a:t>zakončení – debata o filmech </a:t>
            </a:r>
          </a:p>
          <a:p>
            <a:r>
              <a:rPr lang="cs-CZ" dirty="0" smtClean="0"/>
              <a:t>zakončení dne opět s </a:t>
            </a:r>
            <a:r>
              <a:rPr lang="cs-CZ" dirty="0" err="1" smtClean="0"/>
              <a:t>counselory</a:t>
            </a:r>
            <a:endParaRPr lang="cs-CZ" dirty="0" smtClean="0"/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irmi\Desktop\Klára\foto\Ryla 2013 Foto\2013-04-25 14.57.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419" y="764704"/>
            <a:ext cx="7508981" cy="504056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67544" y="594928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Seznamovací </a:t>
            </a:r>
            <a:r>
              <a:rPr lang="cs-CZ" dirty="0" err="1" smtClean="0"/>
              <a:t>outdoor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irmi\Desktop\Klára\foto\Ryla 2013 Foto\2013-04-25 15.03.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41896" cy="533116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95536" y="602128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Seznamovací </a:t>
            </a:r>
            <a:r>
              <a:rPr lang="cs-CZ" dirty="0" err="1" smtClean="0"/>
              <a:t>outdoor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irmi\Desktop\Klára\foto\Ryla 2013 Foto\2013-04-25 18.21.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869888" cy="52828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67544" y="60212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Lukáš Urban – Moc a nemoc médií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 smtClean="0"/>
              <a:t>Druhý den – filmový večer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další seznámení se zajímavými lidmi</a:t>
            </a:r>
          </a:p>
          <a:p>
            <a:pPr lvl="1"/>
            <a:r>
              <a:rPr lang="cs-CZ" dirty="0" smtClean="0"/>
              <a:t>František </a:t>
            </a:r>
            <a:r>
              <a:rPr lang="cs-CZ" dirty="0" err="1" smtClean="0"/>
              <a:t>Hroník</a:t>
            </a:r>
            <a:endParaRPr lang="cs-CZ" dirty="0" smtClean="0"/>
          </a:p>
          <a:p>
            <a:pPr lvl="1"/>
            <a:r>
              <a:rPr lang="cs-CZ" dirty="0" smtClean="0"/>
              <a:t>Olga </a:t>
            </a:r>
            <a:r>
              <a:rPr lang="cs-CZ" dirty="0" err="1" smtClean="0"/>
              <a:t>Špátová</a:t>
            </a:r>
            <a:endParaRPr lang="cs-CZ" dirty="0" smtClean="0"/>
          </a:p>
          <a:p>
            <a:r>
              <a:rPr lang="cs-CZ" dirty="0" smtClean="0"/>
              <a:t>mě osobně velice zaujal film Olgy </a:t>
            </a:r>
            <a:r>
              <a:rPr lang="cs-CZ" dirty="0" err="1" smtClean="0"/>
              <a:t>Špátové</a:t>
            </a:r>
            <a:r>
              <a:rPr lang="cs-CZ" dirty="0" smtClean="0"/>
              <a:t> → Největší přání</a:t>
            </a:r>
          </a:p>
          <a:p>
            <a:pPr lvl="1"/>
            <a:r>
              <a:rPr lang="cs-CZ" dirty="0" smtClean="0"/>
              <a:t>způsob jakým byl film natočen → velice silný zážitek</a:t>
            </a:r>
          </a:p>
          <a:p>
            <a:pPr lvl="1"/>
            <a:r>
              <a:rPr lang="cs-CZ" dirty="0" smtClean="0"/>
              <a:t>uvědomění si, jak rozdílná přání lidé mají v odlišných situacích → nemoc, zdraví, vězení, nevidomost…</a:t>
            </a:r>
          </a:p>
          <a:p>
            <a:r>
              <a:rPr lang="cs-CZ" dirty="0" smtClean="0"/>
              <a:t>večer byl zakončen s paní </a:t>
            </a:r>
            <a:r>
              <a:rPr lang="cs-CZ" dirty="0" err="1" smtClean="0"/>
              <a:t>Podžornou</a:t>
            </a:r>
            <a:r>
              <a:rPr lang="cs-CZ" dirty="0" smtClean="0"/>
              <a:t> a tím, jak zvládat stres</a:t>
            </a:r>
          </a:p>
          <a:p>
            <a:pPr lvl="1"/>
            <a:r>
              <a:rPr lang="cs-CZ" dirty="0" smtClean="0"/>
              <a:t>mě osobně tento způsob relaxace a cvičení fungoval</a:t>
            </a:r>
          </a:p>
          <a:p>
            <a:pPr lvl="1"/>
            <a:r>
              <a:rPr lang="cs-CZ" dirty="0" smtClean="0"/>
              <a:t>nádherně jsem se uvolnila a vyčistila si hlavu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499</Words>
  <Application>Microsoft Office PowerPoint</Application>
  <PresentationFormat>Předvádění na obrazovce (4:3)</PresentationFormat>
  <Paragraphs>83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Snímek 1</vt:lpstr>
      <vt:lpstr>Snímek 2</vt:lpstr>
      <vt:lpstr>První den</vt:lpstr>
      <vt:lpstr>Snímek 4</vt:lpstr>
      <vt:lpstr>První den</vt:lpstr>
      <vt:lpstr>Snímek 6</vt:lpstr>
      <vt:lpstr>Snímek 7</vt:lpstr>
      <vt:lpstr>Snímek 8</vt:lpstr>
      <vt:lpstr>Druhý den – filmový večer</vt:lpstr>
      <vt:lpstr>Snímek 10</vt:lpstr>
      <vt:lpstr>Třetí den</vt:lpstr>
      <vt:lpstr>Snímek 12</vt:lpstr>
      <vt:lpstr>Třetí den</vt:lpstr>
      <vt:lpstr>Labyrint světa a ráj srdce</vt:lpstr>
      <vt:lpstr>Snímek 15</vt:lpstr>
      <vt:lpstr>Labyrint světa a ráj srdce</vt:lpstr>
      <vt:lpstr>Snímek 17</vt:lpstr>
      <vt:lpstr>Snímek 18</vt:lpstr>
      <vt:lpstr>Snímek 19</vt:lpstr>
      <vt:lpstr>Táborák</vt:lpstr>
      <vt:lpstr>Poslední den</vt:lpstr>
      <vt:lpstr>Snímek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Firmi</dc:creator>
  <cp:lastModifiedBy>Acer-NB</cp:lastModifiedBy>
  <cp:revision>61</cp:revision>
  <dcterms:created xsi:type="dcterms:W3CDTF">2013-05-20T10:49:29Z</dcterms:created>
  <dcterms:modified xsi:type="dcterms:W3CDTF">2013-05-20T15:43:30Z</dcterms:modified>
</cp:coreProperties>
</file>