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56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53AE4C-53BA-4732-BFCE-75FF84EF8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8B1CC6D-3139-46DE-9A00-CADC08AB1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3DC62A-B405-4AF3-BE26-F36FA0513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93EE-9D43-49C6-9935-B7FE6FAE2158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9EF6C7-A11E-41AD-8AE2-342A2FE00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E6D445-FBA2-4F69-AAE1-F966D62D7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4CF2-9927-4AC9-87AB-2A0F767A76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866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501AD-AA71-42CF-96B5-7160C6FF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0ECBE48-493D-416A-8ACC-F193B7238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DB46CB-2671-4197-B500-C7943E533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93EE-9D43-49C6-9935-B7FE6FAE2158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971E15-E7EC-494E-9310-97F062FF3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7F6A23-66E1-4935-9BB8-F79C29D6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4CF2-9927-4AC9-87AB-2A0F767A76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55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152FB3B-8063-48AC-9A5A-7052111E8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896DC9F-D8B7-4E20-A861-B80241E0E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ED2243-127A-44B0-9239-C76004B7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93EE-9D43-49C6-9935-B7FE6FAE2158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4DB613-32B2-41AA-82B4-E01352C7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4B2ADE-6D89-4705-B5A1-ED85B9CCC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4CF2-9927-4AC9-87AB-2A0F767A76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14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C94FF8-46BF-493F-BAC4-6D194BC49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82E142-9209-40CC-B637-42D70B498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428BC2-1E5C-4DC7-B7EE-36CBDC264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93EE-9D43-49C6-9935-B7FE6FAE2158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3C1C78-3085-4ACF-9047-F7B273EEF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C8F320-9CB4-4CE6-ABDE-354498DE6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4CF2-9927-4AC9-87AB-2A0F767A76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37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C9A455-74AF-461A-8EF1-D590394E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66BAE7-B1D3-46BD-9F96-C7AA8FBF0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47F09D-C3C3-4CF6-8E51-B878EFF7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93EE-9D43-49C6-9935-B7FE6FAE2158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81D22C-44BD-4D2A-BAA7-B595F6CDB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326D78-5FA4-441C-A019-DAEDD3592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4CF2-9927-4AC9-87AB-2A0F767A76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40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533CC5-EC42-492B-AFF1-BCABD438C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6C9857-7B28-4E11-A84C-6ED9D566C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4E2A0BC-98C0-4640-A20D-A8B88D6BB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DAC5039-AB5E-4EF2-B74D-7719E99D0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93EE-9D43-49C6-9935-B7FE6FAE2158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3D2B51F-5AD7-473D-9249-E846D1C4B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2BA1B2-7369-456E-AAEF-1E9DFFCE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4CF2-9927-4AC9-87AB-2A0F767A76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643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A5821-E3DE-4E2E-BA9A-4E2DF4F07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298992-295F-4650-B986-029A38FE7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1301672-1C9D-4B41-89EF-4E141B6AF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CD6B657-B929-4940-9A82-0E499580E0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E751F79-7713-43E6-B0EB-975D5C8155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5174798-FE8F-4871-B16B-BA85C9166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93EE-9D43-49C6-9935-B7FE6FAE2158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006E04B-1648-4058-93EA-F67DA127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93797BE-5671-4FE4-8C06-38607275E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4CF2-9927-4AC9-87AB-2A0F767A76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321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7DAF59-C091-4B22-8139-94A76BE1B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F2EEF26-EE3B-45B8-BC96-797964967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93EE-9D43-49C6-9935-B7FE6FAE2158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24080B-BA8F-4248-8A13-912AF9DB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0BFE485-BA54-4AE7-B85C-195664A3F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4CF2-9927-4AC9-87AB-2A0F767A76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906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C8423AE-2C55-4F51-8215-4483F27F4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93EE-9D43-49C6-9935-B7FE6FAE2158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465A471-E0E4-4EE0-877A-07EEC24E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CB8CF54-CBB8-4C28-9329-C43C7250A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4CF2-9927-4AC9-87AB-2A0F767A76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570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AD9CD2-EABD-43EE-A6CB-E463A7D8C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EA1839-B222-42C7-B3A6-28498EBA6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17D1E69-0EDD-422D-94B1-1A0D1A47A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1D0272-70B2-49ED-9F3C-792BD1D98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93EE-9D43-49C6-9935-B7FE6FAE2158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162FFB-E8C1-4A2F-8C0B-444DEFBBB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770C10-AAA4-40F2-827F-394CFDB5E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4CF2-9927-4AC9-87AB-2A0F767A76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93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A41AD-ECE9-471D-B7E5-1736011FC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6133491-C851-49B4-8D3C-3736A07FCA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7863468-A0D6-41CA-B582-4EBF99F6C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168AB1A-8619-4A0E-90F6-310EDBB48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93EE-9D43-49C6-9935-B7FE6FAE2158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CD1F242-6F17-40F8-826D-6804EEE03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A0B053B-AB30-4104-A365-F017AEC00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4CF2-9927-4AC9-87AB-2A0F767A76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16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2509BF9-C139-4F17-846A-97768F9A8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12D3C9-327D-4D6B-A92C-97A1BB84C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5D4411-A6C6-413F-B036-BC529B902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A93EE-9D43-49C6-9935-B7FE6FAE2158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B08747-A1A1-44CA-8005-3985EDBEFE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1D32FB-6F29-462F-86F9-4E89A729FF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84CF2-9927-4AC9-87AB-2A0F767A76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93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vinarstviklucov.cz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8D8DE6D-A86D-46EC-A566-775359A07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094" y="396815"/>
            <a:ext cx="9979812" cy="634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7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AE1CCE6-CF51-4BEE-A4B6-3E210D242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176" y="360153"/>
            <a:ext cx="9877648" cy="61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7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D500450-D9A0-4796-90A3-A01C5498D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41" y="1035169"/>
            <a:ext cx="11828918" cy="454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12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DB08038-1986-45F8-86BD-90ED44D60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188" y="267417"/>
            <a:ext cx="10073456" cy="623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10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A4069A4-2A45-4100-B5D3-CE7189D3A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52" y="801296"/>
            <a:ext cx="10632896" cy="576340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3BBE077-5DD6-47EB-B57B-F952403EAA4A}"/>
              </a:ext>
            </a:extLst>
          </p:cNvPr>
          <p:cNvSpPr txBox="1"/>
          <p:nvPr/>
        </p:nvSpPr>
        <p:spPr>
          <a:xfrm>
            <a:off x="779552" y="207034"/>
            <a:ext cx="7501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Historické prameny o vinařství na Klučově</a:t>
            </a:r>
          </a:p>
        </p:txBody>
      </p:sp>
    </p:spTree>
    <p:extLst>
      <p:ext uri="{BB962C8B-B14F-4D97-AF65-F5344CB8AC3E}">
        <p14:creationId xmlns:p14="http://schemas.microsoft.com/office/powerpoint/2010/main" val="201810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5D77630-6D86-4A32-B247-48CE9FB2A4A8}"/>
              </a:ext>
            </a:extLst>
          </p:cNvPr>
          <p:cNvSpPr txBox="1"/>
          <p:nvPr/>
        </p:nvSpPr>
        <p:spPr>
          <a:xfrm>
            <a:off x="1438" y="0"/>
            <a:ext cx="3190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https://www.vinarstviklucov.cz/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35FB33B-8020-444B-9774-772DE059D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70" y="363780"/>
            <a:ext cx="10606526" cy="6494220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D043A392-95FF-43CF-869E-6252D139F448}"/>
              </a:ext>
            </a:extLst>
          </p:cNvPr>
          <p:cNvSpPr/>
          <p:nvPr/>
        </p:nvSpPr>
        <p:spPr>
          <a:xfrm>
            <a:off x="3838755" y="3493698"/>
            <a:ext cx="534837" cy="2932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81B5CB85-B554-445F-B4B2-FD7B64A882F8}"/>
              </a:ext>
            </a:extLst>
          </p:cNvPr>
          <p:cNvSpPr/>
          <p:nvPr/>
        </p:nvSpPr>
        <p:spPr>
          <a:xfrm>
            <a:off x="822385" y="2360763"/>
            <a:ext cx="534837" cy="2932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2856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14</Words>
  <Application>Microsoft Office PowerPoint</Application>
  <PresentationFormat>Širokoúhlá obrazovka</PresentationFormat>
  <Paragraphs>2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Rotary klub Poděbrady</dc:creator>
  <cp:lastModifiedBy>Rotary klub Poděbrady</cp:lastModifiedBy>
  <cp:revision>7</cp:revision>
  <dcterms:created xsi:type="dcterms:W3CDTF">2020-12-01T20:11:23Z</dcterms:created>
  <dcterms:modified xsi:type="dcterms:W3CDTF">2020-12-03T17:27:47Z</dcterms:modified>
</cp:coreProperties>
</file>