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8" r:id="rId1"/>
  </p:sldMasterIdLst>
  <p:notesMasterIdLst>
    <p:notesMasterId r:id="rId18"/>
  </p:notesMasterIdLst>
  <p:sldIdLst>
    <p:sldId id="256" r:id="rId2"/>
    <p:sldId id="28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4" r:id="rId16"/>
    <p:sldId id="275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4F61"/>
    <a:srgbClr val="000000"/>
    <a:srgbClr val="F7CA5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98" autoAdjust="0"/>
    <p:restoredTop sz="94585" autoAdjust="0"/>
  </p:normalViewPr>
  <p:slideViewPr>
    <p:cSldViewPr>
      <p:cViewPr varScale="1">
        <p:scale>
          <a:sx n="75" d="100"/>
          <a:sy n="75" d="100"/>
        </p:scale>
        <p:origin x="-1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69D95-5924-4673-8ADE-68B85E962218}" type="datetimeFigureOut">
              <a:rPr lang="cs-CZ" smtClean="0"/>
              <a:pPr/>
              <a:t>6.5.2012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0ADC4-397D-4F69-A252-2F05C5C398F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0ADC4-397D-4F69-A252-2F05C5C398FE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0ADC4-397D-4F69-A252-2F05C5C398FE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0ADC4-397D-4F69-A252-2F05C5C398FE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A989F-FB05-4866-9A3F-19ED9F7DB7F3}" type="datetime1">
              <a:rPr lang="cs-CZ" smtClean="0"/>
              <a:pPr/>
              <a:t>6.5.2012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ADA612D-ABC4-4CDB-B9DE-CAB985F5B44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A4B89-ED0D-4B73-B2B0-90CD09DA1EA2}" type="datetime1">
              <a:rPr lang="cs-CZ" smtClean="0"/>
              <a:pPr/>
              <a:t>6.5.2012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A612D-ABC4-4CDB-B9DE-CAB985F5B44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0D368-DD2D-4F2B-BBAB-0F2E23026270}" type="datetime1">
              <a:rPr lang="cs-CZ" smtClean="0"/>
              <a:pPr/>
              <a:t>6.5.2012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A612D-ABC4-4CDB-B9DE-CAB985F5B44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578C3-873D-453A-8D78-87733B9B1459}" type="datetime1">
              <a:rPr lang="cs-CZ" smtClean="0"/>
              <a:pPr/>
              <a:t>6.5.2012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ADA612D-ABC4-4CDB-B9DE-CAB985F5B44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66AAE-FDF5-41FE-AFDC-261069CBD851}" type="datetime1">
              <a:rPr lang="cs-CZ" smtClean="0"/>
              <a:pPr/>
              <a:t>6.5.2012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A612D-ABC4-4CDB-B9DE-CAB985F5B44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AE15-ABEB-44DA-834E-22BC2233FF53}" type="datetime1">
              <a:rPr lang="cs-CZ" smtClean="0"/>
              <a:pPr/>
              <a:t>6.5.2012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A612D-ABC4-4CDB-B9DE-CAB985F5B44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3827A-EEB4-4CC3-B235-BD614BABF648}" type="datetime1">
              <a:rPr lang="cs-CZ" smtClean="0"/>
              <a:pPr/>
              <a:t>6.5.2012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ADA612D-ABC4-4CDB-B9DE-CAB985F5B44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9288-ABC6-48CD-B818-404C3DFE1810}" type="datetime1">
              <a:rPr lang="cs-CZ" smtClean="0"/>
              <a:pPr/>
              <a:t>6.5.2012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A612D-ABC4-4CDB-B9DE-CAB985F5B44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00D77-69DF-4D86-9B36-7DE5DA50871B}" type="datetime1">
              <a:rPr lang="cs-CZ" smtClean="0"/>
              <a:pPr/>
              <a:t>6.5.2012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A612D-ABC4-4CDB-B9DE-CAB985F5B44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506A9-C6BD-4362-A72C-864C044CDACA}" type="datetime1">
              <a:rPr lang="cs-CZ" smtClean="0"/>
              <a:pPr/>
              <a:t>6.5.2012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A612D-ABC4-4CDB-B9DE-CAB985F5B44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CBA73-6053-46B4-83FF-8E529D1DD530}" type="datetime1">
              <a:rPr lang="cs-CZ" smtClean="0"/>
              <a:pPr/>
              <a:t>6.5.2012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A612D-ABC4-4CDB-B9DE-CAB985F5B44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41688BD-1D44-4254-A8EE-9D48B4F75827}" type="datetime1">
              <a:rPr lang="cs-CZ" smtClean="0"/>
              <a:pPr/>
              <a:t>6.5.2012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ADA612D-ABC4-4CDB-B9DE-CAB985F5B44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2564904"/>
            <a:ext cx="9144000" cy="4032448"/>
          </a:xfrm>
        </p:spPr>
        <p:txBody>
          <a:bodyPr>
            <a:normAutofit/>
          </a:bodyPr>
          <a:lstStyle/>
          <a:p>
            <a:pPr algn="ctr"/>
            <a:r>
              <a:rPr lang="cs-CZ" sz="4400" b="1" dirty="0" smtClean="0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Jak Přemysl Otakar I. vykouzlil</a:t>
            </a:r>
            <a:r>
              <a:rPr lang="cs-CZ" sz="4400" dirty="0" smtClean="0"/>
              <a:t/>
            </a:r>
            <a:br>
              <a:rPr lang="cs-CZ" sz="4400" dirty="0" smtClean="0"/>
            </a:br>
            <a:r>
              <a:rPr lang="cs-CZ" sz="4400" b="1" dirty="0" smtClean="0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 </a:t>
            </a:r>
            <a:br>
              <a:rPr lang="cs-CZ" sz="4400" b="1" dirty="0" smtClean="0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</a:br>
            <a:r>
              <a:rPr lang="cs-CZ" sz="4400" dirty="0" smtClean="0"/>
              <a:t/>
            </a:r>
            <a:br>
              <a:rPr lang="cs-CZ" sz="4400" dirty="0" smtClean="0"/>
            </a:br>
            <a:r>
              <a:rPr lang="cs-CZ" sz="4400" b="1" dirty="0" smtClean="0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a co vše bylo v sázce před</a:t>
            </a:r>
            <a:br>
              <a:rPr lang="cs-CZ" sz="4400" b="1" dirty="0" smtClean="0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</a:br>
            <a:r>
              <a:rPr lang="cs-CZ" sz="4400" b="1" dirty="0" smtClean="0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800 lety</a:t>
            </a:r>
            <a:endParaRPr lang="cs-CZ" sz="4400" b="1" dirty="0"/>
          </a:p>
        </p:txBody>
      </p:sp>
      <p:pic>
        <p:nvPicPr>
          <p:cNvPr id="4" name="Obrázek 3" descr="logo-bez textu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692696"/>
            <a:ext cx="3528392" cy="1059201"/>
          </a:xfrm>
          <a:prstGeom prst="rect">
            <a:avLst/>
          </a:prstGeom>
        </p:spPr>
      </p:pic>
      <p:pic>
        <p:nvPicPr>
          <p:cNvPr id="5" name="obrázek 43" descr="BRC logo 09 CMYK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876256" y="764704"/>
            <a:ext cx="1080120" cy="1080120"/>
          </a:xfrm>
          <a:prstGeom prst="rect">
            <a:avLst/>
          </a:prstGeom>
          <a:noFill/>
          <a:ln>
            <a:noFill/>
          </a:ln>
        </p:spPr>
      </p:pic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395536" y="3501008"/>
            <a:ext cx="8424936" cy="9361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cs-CZ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33FF"/>
                    </a:gs>
                    <a:gs pos="50000">
                      <a:srgbClr val="3333FF">
                        <a:gamma/>
                        <a:shade val="46275"/>
                        <a:invGamma/>
                      </a:srgbClr>
                    </a:gs>
                    <a:gs pos="100000">
                      <a:srgbClr val="3333FF"/>
                    </a:gs>
                  </a:gsLst>
                  <a:lin ang="5400000" scaled="1"/>
                </a:gradFill>
                <a:effectLst/>
                <a:latin typeface="Arial Black"/>
              </a:rPr>
              <a:t>Zlatou bulu sicilskou</a:t>
            </a:r>
            <a:endParaRPr lang="cs-CZ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3333FF"/>
                  </a:gs>
                  <a:gs pos="50000">
                    <a:srgbClr val="3333FF">
                      <a:gamma/>
                      <a:shade val="46275"/>
                      <a:invGamma/>
                    </a:srgbClr>
                  </a:gs>
                  <a:gs pos="100000">
                    <a:srgbClr val="3333FF"/>
                  </a:gs>
                </a:gsLst>
                <a:lin ang="5400000" scaled="1"/>
              </a:gradFill>
              <a:effectLst/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Středa Zlatá Bula\9 800px-Castel_del_Monte_-_Apul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5776416" cy="4332312"/>
          </a:xfrm>
          <a:prstGeom prst="rect">
            <a:avLst/>
          </a:prstGeom>
          <a:noFill/>
        </p:spPr>
      </p:pic>
      <p:pic>
        <p:nvPicPr>
          <p:cNvPr id="9219" name="Picture 3" descr="F:\Středa Zlatá Bula\10 Casteldelmonte19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717032"/>
            <a:ext cx="3879144" cy="28150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Středa Zlatá Bula\11 Federrico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916" y="413146"/>
            <a:ext cx="6697460" cy="5968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Středa Zlatá Bula\12 Socha Friedricha II_hr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4176464" cy="6124233"/>
          </a:xfrm>
          <a:prstGeom prst="rect">
            <a:avLst/>
          </a:prstGeom>
          <a:noFill/>
        </p:spPr>
      </p:pic>
      <p:pic>
        <p:nvPicPr>
          <p:cNvPr id="11267" name="Picture 3" descr="F:\Středa Zlatá Bula\13 Al-Kamil_Muhammad_al-Malik_and_Frederick_II_Holy_Roman_Emper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32656"/>
            <a:ext cx="2959733" cy="60930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Středa Zlatá Bula\14 800px-StrasbourgCath_BasCoteN_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12676"/>
            <a:ext cx="7632848" cy="5724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:\Středa Zlatá Bula\16 Znak Hohenstaufen de_Sicile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212976"/>
            <a:ext cx="1876083" cy="2065412"/>
          </a:xfrm>
          <a:prstGeom prst="rect">
            <a:avLst/>
          </a:prstGeom>
          <a:noFill/>
        </p:spPr>
      </p:pic>
      <p:pic>
        <p:nvPicPr>
          <p:cNvPr id="13315" name="Picture 3" descr="F:\Středa Zlatá Bula\16a Palermo-sarcofago_di_federico_I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692696"/>
            <a:ext cx="5966445" cy="55244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:\Středa Zlatá Bula\17 Bankovka s Přemysl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509713"/>
            <a:ext cx="7620000" cy="3838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:\Středa Zlatá Bula\18 POIpecet122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600" y="1196752"/>
            <a:ext cx="3357452" cy="3623198"/>
          </a:xfrm>
          <a:prstGeom prst="rect">
            <a:avLst/>
          </a:prstGeom>
          <a:noFill/>
        </p:spPr>
      </p:pic>
      <p:pic>
        <p:nvPicPr>
          <p:cNvPr id="15363" name="Picture 3" descr="F:\Středa Zlatá Bula\19 AverzPOI11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6926" y="1196751"/>
            <a:ext cx="3593506" cy="36816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Středa Zlatá Bula\15 Fibonacci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6756" y="303698"/>
            <a:ext cx="4511508" cy="59336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ázek 1"/>
          <p:cNvPicPr>
            <a:picLocks noChangeAspect="1" noChangeArrowheads="1"/>
          </p:cNvPicPr>
          <p:nvPr/>
        </p:nvPicPr>
        <p:blipFill>
          <a:blip r:embed="rId2" cstate="print"/>
          <a:srcRect l="10855" t="19574" r="64932" b="61681"/>
          <a:stretch>
            <a:fillRect/>
          </a:stretch>
        </p:blipFill>
        <p:spPr bwMode="auto">
          <a:xfrm>
            <a:off x="755576" y="1556792"/>
            <a:ext cx="7814904" cy="4540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odnadpis 2"/>
          <p:cNvSpPr txBox="1">
            <a:spLocks/>
          </p:cNvSpPr>
          <p:nvPr/>
        </p:nvSpPr>
        <p:spPr>
          <a:xfrm>
            <a:off x="3059832" y="548680"/>
            <a:ext cx="3312368" cy="648072"/>
          </a:xfrm>
          <a:prstGeom prst="rect">
            <a:avLst/>
          </a:prstGeom>
        </p:spPr>
        <p:txBody>
          <a:bodyPr vert="horz" anchor="b">
            <a:normAutofit fontScale="85000" lnSpcReduction="10000"/>
          </a:bodyPr>
          <a:lstStyle/>
          <a:p>
            <a:pPr lvl="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4F6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ŘEŠENÍ HÁDANKY</a:t>
            </a:r>
            <a:endParaRPr kumimoji="0" lang="cs-CZ" sz="3200" b="1" i="0" u="none" strike="noStrike" kern="1200" cap="none" spc="0" normalizeH="0" baseline="0" noProof="0" dirty="0">
              <a:ln>
                <a:noFill/>
              </a:ln>
              <a:solidFill>
                <a:srgbClr val="444F6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Středa Zlatá Bula\1 Přemysl Otakar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48680"/>
            <a:ext cx="4179036" cy="5616624"/>
          </a:xfrm>
          <a:prstGeom prst="rect">
            <a:avLst/>
          </a:prstGeom>
          <a:noFill/>
        </p:spPr>
      </p:pic>
      <p:pic>
        <p:nvPicPr>
          <p:cNvPr id="4099" name="Picture 3" descr="F:\Středa Zlatá Bula\2 Zlatá bula sicilská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562349" y="-8101013"/>
            <a:ext cx="2539777" cy="3600000"/>
          </a:xfrm>
          <a:prstGeom prst="rect">
            <a:avLst/>
          </a:prstGeom>
          <a:noFill/>
        </p:spPr>
      </p:pic>
      <p:pic>
        <p:nvPicPr>
          <p:cNvPr id="4100" name="Picture 4" descr="F:\Středa Zlatá Bula\2 Zlatá bula sicilská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548680"/>
            <a:ext cx="4216483" cy="5976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Středa Zlatá Bula\3 Kaiser_Friedrich_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73261"/>
            <a:ext cx="3672408" cy="6309396"/>
          </a:xfrm>
          <a:prstGeom prst="rect">
            <a:avLst/>
          </a:prstGeom>
          <a:noFill/>
        </p:spPr>
      </p:pic>
      <p:pic>
        <p:nvPicPr>
          <p:cNvPr id="5123" name="Picture 3" descr="F:\Středa Zlatá Bula\4 Friedrich12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620688"/>
            <a:ext cx="3609975" cy="5705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Středa Zlatá Bula\5 Fridrich II Štau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3814930" cy="5472608"/>
          </a:xfrm>
          <a:prstGeom prst="rect">
            <a:avLst/>
          </a:prstGeom>
          <a:noFill/>
        </p:spPr>
      </p:pic>
      <p:pic>
        <p:nvPicPr>
          <p:cNvPr id="6147" name="Picture 3" descr="F:\Středa Zlatá Bula\6 reg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7" y="1412776"/>
            <a:ext cx="3768075" cy="44108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Středa Zlatá Bula\7 250px-Frederick_II_bir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404664"/>
            <a:ext cx="4752528" cy="62353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:\Středa Zlatá Bula\7a Konstanc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7629" y="535821"/>
            <a:ext cx="7662803" cy="57014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Středa Zlatá Bula\8 800px-Arthur_Georg_von_Ramberg_-_The_Court_of_Emperor_Frederick_II_in_Palermo_-_WGA189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6785" y="690589"/>
            <a:ext cx="7389631" cy="54027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659</TotalTime>
  <Words>14</Words>
  <Application>Microsoft Office PowerPoint</Application>
  <PresentationFormat>Předvádění na obrazovce (4:3)</PresentationFormat>
  <Paragraphs>6</Paragraphs>
  <Slides>16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Cesta</vt:lpstr>
      <vt:lpstr>Jak Přemysl Otakar I. vykouzlil    a co vše bylo v sázce před 800 lety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</vt:vector>
  </TitlesOfParts>
  <Company>Beskydské rehabilitační centrum s.r.o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Založení, úpadek a sláva hradu HUKVALDY</dc:title>
  <dc:creator>BRC</dc:creator>
  <cp:lastModifiedBy>pc</cp:lastModifiedBy>
  <cp:revision>71</cp:revision>
  <dcterms:created xsi:type="dcterms:W3CDTF">2011-02-18T10:52:47Z</dcterms:created>
  <dcterms:modified xsi:type="dcterms:W3CDTF">2012-05-06T16:39:33Z</dcterms:modified>
</cp:coreProperties>
</file>